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00.jpg" ContentType="image/jpeg"/>
  <Override PartName="/ppt/media/image101.jpg" ContentType="image/jpeg"/>
  <Override PartName="/ppt/media/image102.jpg" ContentType="image/jpeg"/>
  <Override PartName="/ppt/media/image103.jpg" ContentType="image/jpeg"/>
  <Override PartName="/ppt/notesSlides/notesSlide3.xml" ContentType="application/vnd.openxmlformats-officedocument.presentationml.notesSlide+xml"/>
  <Override PartName="/ppt/media/image104.jpg" ContentType="image/jpeg"/>
  <Override PartName="/ppt/media/image105.jpg" ContentType="image/jpeg"/>
  <Override PartName="/ppt/media/image106.jpg" ContentType="image/jpeg"/>
  <Override PartName="/ppt/media/image107.jpg" ContentType="image/jpeg"/>
  <Override PartName="/ppt/media/image108.jpg" ContentType="image/jpeg"/>
  <Override PartName="/ppt/media/image109.jpg" ContentType="image/jpeg"/>
  <Override PartName="/ppt/media/image110.jpg" ContentType="image/jpeg"/>
  <Override PartName="/ppt/media/image111.jpg" ContentType="image/jpeg"/>
  <Override PartName="/ppt/media/image112.jpg" ContentType="image/jpeg"/>
  <Override PartName="/ppt/media/image113.jpg" ContentType="image/jpeg"/>
  <Override PartName="/ppt/media/image114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5341600" cy="10477500"/>
  <p:notesSz cx="15341600" cy="10477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78" autoAdjust="0"/>
  </p:normalViewPr>
  <p:slideViewPr>
    <p:cSldViewPr>
      <p:cViewPr>
        <p:scale>
          <a:sx n="75" d="100"/>
          <a:sy n="75" d="100"/>
        </p:scale>
        <p:origin x="1170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6537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081588" y="1309688"/>
            <a:ext cx="5178425" cy="3536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533525" y="5041900"/>
            <a:ext cx="12274550" cy="4125913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0542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9" Type="http://schemas.openxmlformats.org/officeDocument/2006/relationships/image" Target="../media/image40.png"/><Relationship Id="rId21" Type="http://schemas.openxmlformats.org/officeDocument/2006/relationships/image" Target="../media/image22.png"/><Relationship Id="rId34" Type="http://schemas.openxmlformats.org/officeDocument/2006/relationships/image" Target="../media/image35.png"/><Relationship Id="rId42" Type="http://schemas.openxmlformats.org/officeDocument/2006/relationships/image" Target="../media/image43.png"/><Relationship Id="rId47" Type="http://schemas.openxmlformats.org/officeDocument/2006/relationships/image" Target="../media/image48.png"/><Relationship Id="rId50" Type="http://schemas.openxmlformats.org/officeDocument/2006/relationships/image" Target="../media/image51.png"/><Relationship Id="rId55" Type="http://schemas.openxmlformats.org/officeDocument/2006/relationships/image" Target="../media/image56.png"/><Relationship Id="rId63" Type="http://schemas.openxmlformats.org/officeDocument/2006/relationships/image" Target="../media/image6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6" Type="http://schemas.openxmlformats.org/officeDocument/2006/relationships/image" Target="../media/image17.png"/><Relationship Id="rId29" Type="http://schemas.openxmlformats.org/officeDocument/2006/relationships/image" Target="../media/image30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37" Type="http://schemas.openxmlformats.org/officeDocument/2006/relationships/image" Target="../media/image38.png"/><Relationship Id="rId40" Type="http://schemas.openxmlformats.org/officeDocument/2006/relationships/image" Target="../media/image41.png"/><Relationship Id="rId45" Type="http://schemas.openxmlformats.org/officeDocument/2006/relationships/image" Target="../media/image46.png"/><Relationship Id="rId53" Type="http://schemas.openxmlformats.org/officeDocument/2006/relationships/image" Target="../media/image54.png"/><Relationship Id="rId58" Type="http://schemas.openxmlformats.org/officeDocument/2006/relationships/image" Target="../media/image59.png"/><Relationship Id="rId5" Type="http://schemas.openxmlformats.org/officeDocument/2006/relationships/image" Target="../media/image6.png"/><Relationship Id="rId61" Type="http://schemas.openxmlformats.org/officeDocument/2006/relationships/image" Target="../media/image62.png"/><Relationship Id="rId19" Type="http://schemas.openxmlformats.org/officeDocument/2006/relationships/image" Target="../media/image2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Relationship Id="rId35" Type="http://schemas.openxmlformats.org/officeDocument/2006/relationships/image" Target="../media/image36.png"/><Relationship Id="rId43" Type="http://schemas.openxmlformats.org/officeDocument/2006/relationships/image" Target="../media/image44.png"/><Relationship Id="rId48" Type="http://schemas.openxmlformats.org/officeDocument/2006/relationships/image" Target="../media/image49.png"/><Relationship Id="rId56" Type="http://schemas.openxmlformats.org/officeDocument/2006/relationships/image" Target="../media/image57.png"/><Relationship Id="rId64" Type="http://schemas.openxmlformats.org/officeDocument/2006/relationships/image" Target="../media/image65.png"/><Relationship Id="rId8" Type="http://schemas.openxmlformats.org/officeDocument/2006/relationships/image" Target="../media/image9.png"/><Relationship Id="rId51" Type="http://schemas.openxmlformats.org/officeDocument/2006/relationships/image" Target="../media/image52.png"/><Relationship Id="rId3" Type="http://schemas.openxmlformats.org/officeDocument/2006/relationships/image" Target="../media/image4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33" Type="http://schemas.openxmlformats.org/officeDocument/2006/relationships/image" Target="../media/image34.png"/><Relationship Id="rId38" Type="http://schemas.openxmlformats.org/officeDocument/2006/relationships/image" Target="../media/image39.png"/><Relationship Id="rId46" Type="http://schemas.openxmlformats.org/officeDocument/2006/relationships/image" Target="../media/image47.png"/><Relationship Id="rId59" Type="http://schemas.openxmlformats.org/officeDocument/2006/relationships/image" Target="../media/image60.png"/><Relationship Id="rId20" Type="http://schemas.openxmlformats.org/officeDocument/2006/relationships/image" Target="../media/image21.png"/><Relationship Id="rId41" Type="http://schemas.openxmlformats.org/officeDocument/2006/relationships/image" Target="../media/image42.png"/><Relationship Id="rId54" Type="http://schemas.openxmlformats.org/officeDocument/2006/relationships/image" Target="../media/image55.png"/><Relationship Id="rId62" Type="http://schemas.openxmlformats.org/officeDocument/2006/relationships/image" Target="../media/image6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36" Type="http://schemas.openxmlformats.org/officeDocument/2006/relationships/image" Target="../media/image37.png"/><Relationship Id="rId49" Type="http://schemas.openxmlformats.org/officeDocument/2006/relationships/image" Target="../media/image50.png"/><Relationship Id="rId57" Type="http://schemas.openxmlformats.org/officeDocument/2006/relationships/image" Target="../media/image58.png"/><Relationship Id="rId10" Type="http://schemas.openxmlformats.org/officeDocument/2006/relationships/image" Target="../media/image11.png"/><Relationship Id="rId31" Type="http://schemas.openxmlformats.org/officeDocument/2006/relationships/image" Target="../media/image32.png"/><Relationship Id="rId44" Type="http://schemas.openxmlformats.org/officeDocument/2006/relationships/image" Target="../media/image45.png"/><Relationship Id="rId52" Type="http://schemas.openxmlformats.org/officeDocument/2006/relationships/image" Target="../media/image53.png"/><Relationship Id="rId60" Type="http://schemas.openxmlformats.org/officeDocument/2006/relationships/image" Target="../media/image6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50620" y="3248025"/>
            <a:ext cx="13040360" cy="22002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301240" y="5867400"/>
            <a:ext cx="10739119" cy="2619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C92B2F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C92B2F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67080" y="2409825"/>
            <a:ext cx="6673596" cy="6915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900923" y="2409825"/>
            <a:ext cx="6673596" cy="6915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C92B2F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674094" y="1514"/>
            <a:ext cx="7661909" cy="10474960"/>
          </a:xfrm>
          <a:custGeom>
            <a:avLst/>
            <a:gdLst/>
            <a:ahLst/>
            <a:cxnLst/>
            <a:rect l="l" t="t" r="r" b="b"/>
            <a:pathLst>
              <a:path w="7661909" h="10474960">
                <a:moveTo>
                  <a:pt x="0" y="0"/>
                </a:moveTo>
                <a:lnTo>
                  <a:pt x="7661918" y="0"/>
                </a:lnTo>
                <a:lnTo>
                  <a:pt x="7661918" y="10474487"/>
                </a:lnTo>
                <a:lnTo>
                  <a:pt x="0" y="10474487"/>
                </a:lnTo>
                <a:lnTo>
                  <a:pt x="0" y="0"/>
                </a:lnTo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674088" y="1511"/>
            <a:ext cx="7661923" cy="104744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674088" y="6834390"/>
            <a:ext cx="7661923" cy="13080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674088" y="6834720"/>
            <a:ext cx="7661923" cy="1308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7674088" y="6847738"/>
            <a:ext cx="7661923" cy="1295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7674088" y="6860768"/>
            <a:ext cx="7661923" cy="12827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7674088" y="6873786"/>
            <a:ext cx="7661923" cy="1270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7674088" y="6874116"/>
            <a:ext cx="7661923" cy="1270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7674088" y="6887133"/>
            <a:ext cx="7661923" cy="12572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7674088" y="6900189"/>
            <a:ext cx="7661923" cy="12446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7674088" y="6900570"/>
            <a:ext cx="7661923" cy="124459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7674088" y="6913664"/>
            <a:ext cx="7661923" cy="12319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7674088" y="6926745"/>
            <a:ext cx="7661923" cy="12192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7674088" y="6930783"/>
            <a:ext cx="7661923" cy="12192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7674088" y="6938709"/>
            <a:ext cx="7661923" cy="121920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7674088" y="6946620"/>
            <a:ext cx="7661923" cy="120650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7674088" y="6954532"/>
            <a:ext cx="7661923" cy="11938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7674088" y="6962444"/>
            <a:ext cx="7661923" cy="119380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7674088" y="6970357"/>
            <a:ext cx="7661923" cy="118109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7674088" y="6978281"/>
            <a:ext cx="7661923" cy="118110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7674088" y="6986193"/>
            <a:ext cx="7661923" cy="116840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7674088" y="6994106"/>
            <a:ext cx="7661923" cy="115569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7674088" y="7002018"/>
            <a:ext cx="7661923" cy="115570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7674088" y="7009930"/>
            <a:ext cx="7661923" cy="114299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7674088" y="7017855"/>
            <a:ext cx="7661923" cy="114299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7674088" y="7025767"/>
            <a:ext cx="7661923" cy="113030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7674088" y="7033679"/>
            <a:ext cx="7661923" cy="113029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7674088" y="7041591"/>
            <a:ext cx="7661923" cy="111760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7674088" y="7049516"/>
            <a:ext cx="7661923" cy="110490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7674088" y="7057428"/>
            <a:ext cx="7661923" cy="110489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7674088" y="7065340"/>
            <a:ext cx="7661923" cy="109220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7674088" y="7073252"/>
            <a:ext cx="7661923" cy="109220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7674088" y="7081164"/>
            <a:ext cx="7661923" cy="107950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k object 49"/>
          <p:cNvSpPr/>
          <p:nvPr/>
        </p:nvSpPr>
        <p:spPr>
          <a:xfrm>
            <a:off x="7674088" y="7089089"/>
            <a:ext cx="7661923" cy="106680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k object 50"/>
          <p:cNvSpPr/>
          <p:nvPr/>
        </p:nvSpPr>
        <p:spPr>
          <a:xfrm>
            <a:off x="7674088" y="7097001"/>
            <a:ext cx="7661923" cy="106680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k object 51"/>
          <p:cNvSpPr/>
          <p:nvPr/>
        </p:nvSpPr>
        <p:spPr>
          <a:xfrm>
            <a:off x="7674088" y="7104913"/>
            <a:ext cx="7661923" cy="105410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k object 52"/>
          <p:cNvSpPr/>
          <p:nvPr/>
        </p:nvSpPr>
        <p:spPr>
          <a:xfrm>
            <a:off x="7674088" y="7100125"/>
            <a:ext cx="7661923" cy="106680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k object 53"/>
          <p:cNvSpPr/>
          <p:nvPr/>
        </p:nvSpPr>
        <p:spPr>
          <a:xfrm>
            <a:off x="7674088" y="7108050"/>
            <a:ext cx="7661923" cy="1054100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k object 54"/>
          <p:cNvSpPr/>
          <p:nvPr/>
        </p:nvSpPr>
        <p:spPr>
          <a:xfrm>
            <a:off x="7674088" y="7115962"/>
            <a:ext cx="7661923" cy="105410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k object 55"/>
          <p:cNvSpPr/>
          <p:nvPr/>
        </p:nvSpPr>
        <p:spPr>
          <a:xfrm>
            <a:off x="7674088" y="7105913"/>
            <a:ext cx="7661923" cy="105936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k object 56"/>
          <p:cNvSpPr/>
          <p:nvPr/>
        </p:nvSpPr>
        <p:spPr>
          <a:xfrm>
            <a:off x="7674088" y="7063458"/>
            <a:ext cx="7661923" cy="109702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k object 57"/>
          <p:cNvSpPr/>
          <p:nvPr/>
        </p:nvSpPr>
        <p:spPr>
          <a:xfrm>
            <a:off x="7674088" y="7013711"/>
            <a:ext cx="7661923" cy="1154687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k object 58"/>
          <p:cNvSpPr/>
          <p:nvPr/>
        </p:nvSpPr>
        <p:spPr>
          <a:xfrm>
            <a:off x="7674088" y="6963869"/>
            <a:ext cx="7661923" cy="119975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k object 59"/>
          <p:cNvSpPr/>
          <p:nvPr/>
        </p:nvSpPr>
        <p:spPr>
          <a:xfrm>
            <a:off x="7674088" y="6914015"/>
            <a:ext cx="7661923" cy="125752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k object 60"/>
          <p:cNvSpPr/>
          <p:nvPr/>
        </p:nvSpPr>
        <p:spPr>
          <a:xfrm>
            <a:off x="7674088" y="6864189"/>
            <a:ext cx="7661923" cy="130255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k object 61"/>
          <p:cNvSpPr/>
          <p:nvPr/>
        </p:nvSpPr>
        <p:spPr>
          <a:xfrm>
            <a:off x="7674088" y="6814460"/>
            <a:ext cx="7661923" cy="1360199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k object 62"/>
          <p:cNvSpPr/>
          <p:nvPr/>
        </p:nvSpPr>
        <p:spPr>
          <a:xfrm>
            <a:off x="7674088" y="6764571"/>
            <a:ext cx="7661923" cy="140530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k object 63"/>
          <p:cNvSpPr/>
          <p:nvPr/>
        </p:nvSpPr>
        <p:spPr>
          <a:xfrm>
            <a:off x="7674088" y="6714815"/>
            <a:ext cx="7661923" cy="145028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k object 64"/>
          <p:cNvSpPr/>
          <p:nvPr/>
        </p:nvSpPr>
        <p:spPr>
          <a:xfrm>
            <a:off x="7674088" y="6664989"/>
            <a:ext cx="7661923" cy="1508019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k object 65"/>
          <p:cNvSpPr/>
          <p:nvPr/>
        </p:nvSpPr>
        <p:spPr>
          <a:xfrm>
            <a:off x="7674088" y="6615179"/>
            <a:ext cx="7661923" cy="155304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k object 66"/>
          <p:cNvSpPr/>
          <p:nvPr/>
        </p:nvSpPr>
        <p:spPr>
          <a:xfrm>
            <a:off x="7674088" y="6552754"/>
            <a:ext cx="7661923" cy="1623378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k object 67"/>
          <p:cNvSpPr/>
          <p:nvPr/>
        </p:nvSpPr>
        <p:spPr>
          <a:xfrm>
            <a:off x="7674088" y="6502922"/>
            <a:ext cx="7661923" cy="1668435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k object 68"/>
          <p:cNvSpPr/>
          <p:nvPr/>
        </p:nvSpPr>
        <p:spPr>
          <a:xfrm>
            <a:off x="7674088" y="6453066"/>
            <a:ext cx="7661923" cy="1726203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k object 69"/>
          <p:cNvSpPr/>
          <p:nvPr/>
        </p:nvSpPr>
        <p:spPr>
          <a:xfrm>
            <a:off x="7674088" y="6390519"/>
            <a:ext cx="7661923" cy="178396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k object 70"/>
          <p:cNvSpPr/>
          <p:nvPr/>
        </p:nvSpPr>
        <p:spPr>
          <a:xfrm>
            <a:off x="7674088" y="6340657"/>
            <a:ext cx="7661923" cy="1829037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k object 71"/>
          <p:cNvSpPr/>
          <p:nvPr/>
        </p:nvSpPr>
        <p:spPr>
          <a:xfrm>
            <a:off x="7674088" y="6290775"/>
            <a:ext cx="7661923" cy="1886830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k object 72"/>
          <p:cNvSpPr/>
          <p:nvPr/>
        </p:nvSpPr>
        <p:spPr>
          <a:xfrm>
            <a:off x="7674088" y="6228174"/>
            <a:ext cx="7661923" cy="1944644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k object 73"/>
          <p:cNvSpPr/>
          <p:nvPr/>
        </p:nvSpPr>
        <p:spPr>
          <a:xfrm>
            <a:off x="7674088" y="6178224"/>
            <a:ext cx="7661923" cy="2002518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k object 74"/>
          <p:cNvSpPr/>
          <p:nvPr/>
        </p:nvSpPr>
        <p:spPr>
          <a:xfrm>
            <a:off x="7674088" y="6115512"/>
            <a:ext cx="7661923" cy="2060442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k object 75"/>
          <p:cNvSpPr/>
          <p:nvPr/>
        </p:nvSpPr>
        <p:spPr>
          <a:xfrm>
            <a:off x="7674088" y="6065540"/>
            <a:ext cx="7661923" cy="2118326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k object 76"/>
          <p:cNvSpPr/>
          <p:nvPr/>
        </p:nvSpPr>
        <p:spPr>
          <a:xfrm>
            <a:off x="7674088" y="6002725"/>
            <a:ext cx="7661923" cy="2176354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k object 77"/>
          <p:cNvSpPr/>
          <p:nvPr/>
        </p:nvSpPr>
        <p:spPr>
          <a:xfrm>
            <a:off x="7674088" y="5946557"/>
            <a:ext cx="7661923" cy="2227746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k object 78"/>
          <p:cNvSpPr/>
          <p:nvPr/>
        </p:nvSpPr>
        <p:spPr>
          <a:xfrm>
            <a:off x="7674088" y="5889554"/>
            <a:ext cx="7661923" cy="2292661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k object 79"/>
          <p:cNvSpPr/>
          <p:nvPr/>
        </p:nvSpPr>
        <p:spPr>
          <a:xfrm>
            <a:off x="7674088" y="5826483"/>
            <a:ext cx="7661923" cy="2350944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31571" y="34386"/>
            <a:ext cx="14304441" cy="104416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1"/>
            <a:ext cx="15336519" cy="10476230"/>
          </a:xfrm>
          <a:custGeom>
            <a:avLst/>
            <a:gdLst/>
            <a:ahLst/>
            <a:cxnLst/>
            <a:rect l="l" t="t" r="r" b="b"/>
            <a:pathLst>
              <a:path w="15336519" h="10476230">
                <a:moveTo>
                  <a:pt x="0" y="0"/>
                </a:moveTo>
                <a:lnTo>
                  <a:pt x="15335999" y="0"/>
                </a:lnTo>
                <a:lnTo>
                  <a:pt x="15335999" y="10476000"/>
                </a:lnTo>
              </a:path>
              <a:path w="15336519" h="10476230">
                <a:moveTo>
                  <a:pt x="0" y="10476000"/>
                </a:moveTo>
                <a:lnTo>
                  <a:pt x="0" y="0"/>
                </a:lnTo>
              </a:path>
            </a:pathLst>
          </a:custGeom>
          <a:ln w="3175">
            <a:solidFill>
              <a:srgbClr val="DCDD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2167037" y="4924465"/>
            <a:ext cx="1129665" cy="442595"/>
          </a:xfrm>
          <a:custGeom>
            <a:avLst/>
            <a:gdLst/>
            <a:ahLst/>
            <a:cxnLst/>
            <a:rect l="l" t="t" r="r" b="b"/>
            <a:pathLst>
              <a:path w="1129664" h="442595">
                <a:moveTo>
                  <a:pt x="0" y="412557"/>
                </a:moveTo>
                <a:lnTo>
                  <a:pt x="50369" y="425384"/>
                </a:lnTo>
                <a:lnTo>
                  <a:pt x="93535" y="433309"/>
                </a:lnTo>
                <a:lnTo>
                  <a:pt x="146042" y="439606"/>
                </a:lnTo>
                <a:lnTo>
                  <a:pt x="205348" y="442124"/>
                </a:lnTo>
                <a:lnTo>
                  <a:pt x="236757" y="441295"/>
                </a:lnTo>
                <a:lnTo>
                  <a:pt x="301497" y="434115"/>
                </a:lnTo>
                <a:lnTo>
                  <a:pt x="366683" y="417782"/>
                </a:lnTo>
                <a:lnTo>
                  <a:pt x="429773" y="390146"/>
                </a:lnTo>
                <a:lnTo>
                  <a:pt x="488226" y="349057"/>
                </a:lnTo>
                <a:lnTo>
                  <a:pt x="543210" y="298613"/>
                </a:lnTo>
                <a:lnTo>
                  <a:pt x="598123" y="245843"/>
                </a:lnTo>
                <a:lnTo>
                  <a:pt x="625799" y="219287"/>
                </a:lnTo>
                <a:lnTo>
                  <a:pt x="653754" y="192993"/>
                </a:lnTo>
                <a:lnTo>
                  <a:pt x="682085" y="167239"/>
                </a:lnTo>
                <a:lnTo>
                  <a:pt x="740274" y="118480"/>
                </a:lnTo>
                <a:lnTo>
                  <a:pt x="801156" y="75257"/>
                </a:lnTo>
                <a:lnTo>
                  <a:pt x="865519" y="39816"/>
                </a:lnTo>
                <a:lnTo>
                  <a:pt x="934155" y="14403"/>
                </a:lnTo>
                <a:lnTo>
                  <a:pt x="1007851" y="1264"/>
                </a:lnTo>
                <a:lnTo>
                  <a:pt x="1046844" y="0"/>
                </a:lnTo>
                <a:lnTo>
                  <a:pt x="1087399" y="2646"/>
                </a:lnTo>
                <a:lnTo>
                  <a:pt x="1129614" y="9484"/>
                </a:lnTo>
              </a:path>
            </a:pathLst>
          </a:custGeom>
          <a:ln w="9004">
            <a:solidFill>
              <a:srgbClr val="8B8B8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3911434" y="1373136"/>
            <a:ext cx="7507795" cy="750778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22629" y="452745"/>
            <a:ext cx="13496340" cy="40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C92B2F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67080" y="2409825"/>
            <a:ext cx="13807439" cy="6915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216144" y="9744075"/>
            <a:ext cx="4909311" cy="523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67080" y="9744075"/>
            <a:ext cx="3528568" cy="523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45952" y="9744075"/>
            <a:ext cx="3528568" cy="523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g"/><Relationship Id="rId13" Type="http://schemas.openxmlformats.org/officeDocument/2006/relationships/image" Target="../media/image107.jpg"/><Relationship Id="rId18" Type="http://schemas.openxmlformats.org/officeDocument/2006/relationships/image" Target="../media/image112.jpg"/><Relationship Id="rId3" Type="http://schemas.openxmlformats.org/officeDocument/2006/relationships/image" Target="../media/image104.jpg"/><Relationship Id="rId7" Type="http://schemas.openxmlformats.org/officeDocument/2006/relationships/image" Target="../media/image94.jpg"/><Relationship Id="rId12" Type="http://schemas.openxmlformats.org/officeDocument/2006/relationships/image" Target="../media/image99.jpg"/><Relationship Id="rId17" Type="http://schemas.openxmlformats.org/officeDocument/2006/relationships/image" Target="../media/image111.jp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10.jpg"/><Relationship Id="rId20" Type="http://schemas.openxmlformats.org/officeDocument/2006/relationships/image" Target="../media/image1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11" Type="http://schemas.openxmlformats.org/officeDocument/2006/relationships/image" Target="../media/image98.jpg"/><Relationship Id="rId5" Type="http://schemas.openxmlformats.org/officeDocument/2006/relationships/image" Target="../media/image106.jpg"/><Relationship Id="rId15" Type="http://schemas.openxmlformats.org/officeDocument/2006/relationships/image" Target="../media/image109.jpg"/><Relationship Id="rId10" Type="http://schemas.openxmlformats.org/officeDocument/2006/relationships/image" Target="../media/image97.jpg"/><Relationship Id="rId19" Type="http://schemas.openxmlformats.org/officeDocument/2006/relationships/image" Target="../media/image113.jpg"/><Relationship Id="rId4" Type="http://schemas.openxmlformats.org/officeDocument/2006/relationships/image" Target="../media/image105.jpg"/><Relationship Id="rId9" Type="http://schemas.openxmlformats.org/officeDocument/2006/relationships/image" Target="../media/image96.jpg"/><Relationship Id="rId14" Type="http://schemas.openxmlformats.org/officeDocument/2006/relationships/image" Target="../media/image10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g"/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26" Type="http://schemas.openxmlformats.org/officeDocument/2006/relationships/image" Target="../media/image92.png"/><Relationship Id="rId3" Type="http://schemas.openxmlformats.org/officeDocument/2006/relationships/image" Target="../media/image69.png"/><Relationship Id="rId21" Type="http://schemas.openxmlformats.org/officeDocument/2006/relationships/image" Target="../media/image87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5" Type="http://schemas.openxmlformats.org/officeDocument/2006/relationships/image" Target="../media/image9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2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7.jpg"/><Relationship Id="rId24" Type="http://schemas.openxmlformats.org/officeDocument/2006/relationships/image" Target="../media/image90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23" Type="http://schemas.openxmlformats.org/officeDocument/2006/relationships/image" Target="../media/image89.png"/><Relationship Id="rId10" Type="http://schemas.openxmlformats.org/officeDocument/2006/relationships/image" Target="../media/image76.jpg"/><Relationship Id="rId19" Type="http://schemas.openxmlformats.org/officeDocument/2006/relationships/image" Target="../media/image85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Relationship Id="rId22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5623" y="8320011"/>
            <a:ext cx="6323330" cy="1109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550" b="1" spc="-140" dirty="0">
                <a:solidFill>
                  <a:srgbClr val="C92B2F"/>
                </a:solidFill>
                <a:latin typeface="Palatino Linotype"/>
                <a:cs typeface="Palatino Linotype"/>
              </a:rPr>
              <a:t>НАУЧНАЯ</a:t>
            </a:r>
            <a:r>
              <a:rPr sz="2550" b="1" spc="-85" dirty="0">
                <a:solidFill>
                  <a:srgbClr val="C92B2F"/>
                </a:solidFill>
                <a:latin typeface="Palatino Linotype"/>
                <a:cs typeface="Palatino Linotype"/>
              </a:rPr>
              <a:t> </a:t>
            </a:r>
            <a:r>
              <a:rPr sz="2550" b="1" spc="-170" dirty="0">
                <a:solidFill>
                  <a:srgbClr val="C92B2F"/>
                </a:solidFill>
                <a:latin typeface="Palatino Linotype"/>
                <a:cs typeface="Palatino Linotype"/>
              </a:rPr>
              <a:t>СФЕРА</a:t>
            </a:r>
            <a:endParaRPr sz="2550" dirty="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2550" b="1" spc="-145" dirty="0">
                <a:solidFill>
                  <a:srgbClr val="C92B2F"/>
                </a:solidFill>
                <a:latin typeface="Palatino Linotype"/>
                <a:cs typeface="Palatino Linotype"/>
              </a:rPr>
              <a:t>СОЗДАЕТ</a:t>
            </a:r>
            <a:r>
              <a:rPr sz="2550" b="1" spc="-85" dirty="0">
                <a:solidFill>
                  <a:srgbClr val="C92B2F"/>
                </a:solidFill>
                <a:latin typeface="Palatino Linotype"/>
                <a:cs typeface="Palatino Linotype"/>
              </a:rPr>
              <a:t> </a:t>
            </a:r>
            <a:r>
              <a:rPr sz="2550" b="1" spc="-114" dirty="0">
                <a:solidFill>
                  <a:srgbClr val="C92B2F"/>
                </a:solidFill>
                <a:latin typeface="Palatino Linotype"/>
                <a:cs typeface="Palatino Linotype"/>
              </a:rPr>
              <a:t>ИНТЕЛЛЕКТУАЛЬНЫЙ</a:t>
            </a:r>
            <a:r>
              <a:rPr sz="2550" b="1" spc="-85" dirty="0">
                <a:solidFill>
                  <a:srgbClr val="C92B2F"/>
                </a:solidFill>
                <a:latin typeface="Palatino Linotype"/>
                <a:cs typeface="Palatino Linotype"/>
              </a:rPr>
              <a:t> </a:t>
            </a:r>
            <a:r>
              <a:rPr sz="2550" b="1" spc="-105" dirty="0">
                <a:solidFill>
                  <a:srgbClr val="C92B2F"/>
                </a:solidFill>
                <a:latin typeface="Palatino Linotype"/>
                <a:cs typeface="Palatino Linotype"/>
              </a:rPr>
              <a:t>ОПЫТ</a:t>
            </a:r>
            <a:endParaRPr sz="2550" dirty="0">
              <a:latin typeface="Palatino Linotype"/>
              <a:cs typeface="Palatino Linotype"/>
            </a:endParaRPr>
          </a:p>
          <a:p>
            <a:pPr marL="363220">
              <a:lnSpc>
                <a:spcPct val="100000"/>
              </a:lnSpc>
              <a:spcBef>
                <a:spcPts val="660"/>
              </a:spcBef>
            </a:pPr>
            <a:r>
              <a:rPr sz="1400" spc="-80" dirty="0">
                <a:solidFill>
                  <a:srgbClr val="757475"/>
                </a:solidFill>
                <a:latin typeface="Palatino Linotype"/>
                <a:cs typeface="Palatino Linotype"/>
              </a:rPr>
              <a:t>Практикуйте</a:t>
            </a:r>
            <a:r>
              <a:rPr sz="1400" spc="-35" dirty="0">
                <a:solidFill>
                  <a:srgbClr val="757475"/>
                </a:solidFill>
                <a:latin typeface="Palatino Linotype"/>
                <a:cs typeface="Palatino Linotype"/>
              </a:rPr>
              <a:t> </a:t>
            </a:r>
            <a:r>
              <a:rPr sz="1400" spc="-90" dirty="0">
                <a:solidFill>
                  <a:srgbClr val="757475"/>
                </a:solidFill>
                <a:latin typeface="Palatino Linotype"/>
                <a:cs typeface="Palatino Linotype"/>
              </a:rPr>
              <a:t>идеальную</a:t>
            </a:r>
            <a:r>
              <a:rPr sz="1400" spc="-35" dirty="0">
                <a:solidFill>
                  <a:srgbClr val="757475"/>
                </a:solidFill>
                <a:latin typeface="Palatino Linotype"/>
                <a:cs typeface="Palatino Linotype"/>
              </a:rPr>
              <a:t> </a:t>
            </a:r>
            <a:r>
              <a:rPr sz="1400" spc="-95" dirty="0">
                <a:solidFill>
                  <a:srgbClr val="757475"/>
                </a:solidFill>
                <a:latin typeface="Palatino Linotype"/>
                <a:cs typeface="Palatino Linotype"/>
              </a:rPr>
              <a:t>интубацию</a:t>
            </a:r>
            <a:r>
              <a:rPr sz="1400" spc="-35" dirty="0">
                <a:solidFill>
                  <a:srgbClr val="757475"/>
                </a:solidFill>
                <a:latin typeface="Palatino Linotype"/>
                <a:cs typeface="Palatino Linotype"/>
              </a:rPr>
              <a:t> с </a:t>
            </a:r>
            <a:r>
              <a:rPr sz="1400" spc="-80" dirty="0">
                <a:solidFill>
                  <a:srgbClr val="757475"/>
                </a:solidFill>
                <a:latin typeface="Palatino Linotype"/>
                <a:cs typeface="Palatino Linotype"/>
              </a:rPr>
              <a:t>первой</a:t>
            </a:r>
            <a:r>
              <a:rPr sz="1400" spc="-35" dirty="0">
                <a:solidFill>
                  <a:srgbClr val="757475"/>
                </a:solidFill>
                <a:latin typeface="Palatino Linotype"/>
                <a:cs typeface="Palatino Linotype"/>
              </a:rPr>
              <a:t> </a:t>
            </a:r>
            <a:r>
              <a:rPr sz="1400" spc="-85" dirty="0">
                <a:solidFill>
                  <a:srgbClr val="757475"/>
                </a:solidFill>
                <a:latin typeface="Palatino Linotype"/>
                <a:cs typeface="Palatino Linotype"/>
              </a:rPr>
              <a:t>попытки</a:t>
            </a:r>
            <a:r>
              <a:rPr sz="1400" spc="-35" dirty="0">
                <a:solidFill>
                  <a:srgbClr val="757475"/>
                </a:solidFill>
                <a:latin typeface="Palatino Linotype"/>
                <a:cs typeface="Palatino Linotype"/>
              </a:rPr>
              <a:t> с </a:t>
            </a:r>
            <a:r>
              <a:rPr sz="1400" spc="-114" dirty="0">
                <a:solidFill>
                  <a:srgbClr val="757475"/>
                </a:solidFill>
                <a:latin typeface="Palatino Linotype"/>
                <a:cs typeface="Palatino Linotype"/>
              </a:rPr>
              <a:t>помощью</a:t>
            </a:r>
            <a:r>
              <a:rPr sz="1400" spc="-35" dirty="0">
                <a:solidFill>
                  <a:srgbClr val="757475"/>
                </a:solidFill>
                <a:latin typeface="Palatino Linotype"/>
                <a:cs typeface="Palatino Linotype"/>
              </a:rPr>
              <a:t> </a:t>
            </a:r>
            <a:r>
              <a:rPr sz="1400" spc="-70" dirty="0">
                <a:solidFill>
                  <a:srgbClr val="757475"/>
                </a:solidFill>
                <a:latin typeface="Palatino Linotype"/>
                <a:cs typeface="Palatino Linotype"/>
              </a:rPr>
              <a:t>SmartScope</a:t>
            </a:r>
            <a:endParaRPr sz="1400" dirty="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43573" y="9748953"/>
            <a:ext cx="6107430" cy="0"/>
          </a:xfrm>
          <a:custGeom>
            <a:avLst/>
            <a:gdLst/>
            <a:ahLst/>
            <a:cxnLst/>
            <a:rect l="l" t="t" r="r" b="b"/>
            <a:pathLst>
              <a:path w="6107430">
                <a:moveTo>
                  <a:pt x="0" y="0"/>
                </a:moveTo>
                <a:lnTo>
                  <a:pt x="6107023" y="0"/>
                </a:lnTo>
              </a:path>
            </a:pathLst>
          </a:custGeom>
          <a:ln w="31749">
            <a:solidFill>
              <a:srgbClr val="C9CA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31649" y="9963150"/>
            <a:ext cx="829310" cy="0"/>
          </a:xfrm>
          <a:custGeom>
            <a:avLst/>
            <a:gdLst/>
            <a:ahLst/>
            <a:cxnLst/>
            <a:rect l="l" t="t" r="r" b="b"/>
            <a:pathLst>
              <a:path w="829309">
                <a:moveTo>
                  <a:pt x="0" y="0"/>
                </a:moveTo>
                <a:lnTo>
                  <a:pt x="829260" y="0"/>
                </a:lnTo>
              </a:path>
            </a:pathLst>
          </a:custGeom>
          <a:ln w="31749">
            <a:solidFill>
              <a:srgbClr val="C92B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53104" y="7583841"/>
            <a:ext cx="490855" cy="490855"/>
          </a:xfrm>
          <a:custGeom>
            <a:avLst/>
            <a:gdLst/>
            <a:ahLst/>
            <a:cxnLst/>
            <a:rect l="l" t="t" r="r" b="b"/>
            <a:pathLst>
              <a:path w="490855" h="490855">
                <a:moveTo>
                  <a:pt x="245376" y="0"/>
                </a:moveTo>
                <a:lnTo>
                  <a:pt x="205574" y="3211"/>
                </a:lnTo>
                <a:lnTo>
                  <a:pt x="167817" y="12510"/>
                </a:lnTo>
                <a:lnTo>
                  <a:pt x="132610" y="27390"/>
                </a:lnTo>
                <a:lnTo>
                  <a:pt x="85686" y="59069"/>
                </a:lnTo>
                <a:lnTo>
                  <a:pt x="47342" y="100464"/>
                </a:lnTo>
                <a:lnTo>
                  <a:pt x="19282" y="149868"/>
                </a:lnTo>
                <a:lnTo>
                  <a:pt x="7131" y="186412"/>
                </a:lnTo>
                <a:lnTo>
                  <a:pt x="813" y="225253"/>
                </a:lnTo>
                <a:lnTo>
                  <a:pt x="0" y="245376"/>
                </a:lnTo>
                <a:lnTo>
                  <a:pt x="813" y="265502"/>
                </a:lnTo>
                <a:lnTo>
                  <a:pt x="7131" y="304345"/>
                </a:lnTo>
                <a:lnTo>
                  <a:pt x="19282" y="340892"/>
                </a:lnTo>
                <a:lnTo>
                  <a:pt x="47342" y="390299"/>
                </a:lnTo>
                <a:lnTo>
                  <a:pt x="85686" y="431695"/>
                </a:lnTo>
                <a:lnTo>
                  <a:pt x="132610" y="463375"/>
                </a:lnTo>
                <a:lnTo>
                  <a:pt x="167817" y="478255"/>
                </a:lnTo>
                <a:lnTo>
                  <a:pt x="205574" y="487554"/>
                </a:lnTo>
                <a:lnTo>
                  <a:pt x="245376" y="490766"/>
                </a:lnTo>
                <a:lnTo>
                  <a:pt x="265501" y="489952"/>
                </a:lnTo>
                <a:lnTo>
                  <a:pt x="304344" y="483634"/>
                </a:lnTo>
                <a:lnTo>
                  <a:pt x="340890" y="471481"/>
                </a:lnTo>
                <a:lnTo>
                  <a:pt x="390294" y="443419"/>
                </a:lnTo>
                <a:lnTo>
                  <a:pt x="431688" y="405072"/>
                </a:lnTo>
                <a:lnTo>
                  <a:pt x="463365" y="358145"/>
                </a:lnTo>
                <a:lnTo>
                  <a:pt x="478244" y="322937"/>
                </a:lnTo>
                <a:lnTo>
                  <a:pt x="487541" y="285179"/>
                </a:lnTo>
                <a:lnTo>
                  <a:pt x="490753" y="245376"/>
                </a:lnTo>
                <a:lnTo>
                  <a:pt x="489940" y="225253"/>
                </a:lnTo>
                <a:lnTo>
                  <a:pt x="483622" y="186412"/>
                </a:lnTo>
                <a:lnTo>
                  <a:pt x="471471" y="149868"/>
                </a:lnTo>
                <a:lnTo>
                  <a:pt x="443411" y="100464"/>
                </a:lnTo>
                <a:lnTo>
                  <a:pt x="405066" y="59069"/>
                </a:lnTo>
                <a:lnTo>
                  <a:pt x="358143" y="27390"/>
                </a:lnTo>
                <a:lnTo>
                  <a:pt x="322936" y="12510"/>
                </a:lnTo>
                <a:lnTo>
                  <a:pt x="285179" y="3211"/>
                </a:lnTo>
                <a:lnTo>
                  <a:pt x="245376" y="0"/>
                </a:lnTo>
                <a:close/>
              </a:path>
            </a:pathLst>
          </a:custGeom>
          <a:solidFill>
            <a:srgbClr val="B6B6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116051" y="9477303"/>
            <a:ext cx="122555" cy="127635"/>
          </a:xfrm>
          <a:custGeom>
            <a:avLst/>
            <a:gdLst/>
            <a:ahLst/>
            <a:cxnLst/>
            <a:rect l="l" t="t" r="r" b="b"/>
            <a:pathLst>
              <a:path w="122554" h="127634">
                <a:moveTo>
                  <a:pt x="37515" y="2262"/>
                </a:moveTo>
                <a:lnTo>
                  <a:pt x="0" y="2262"/>
                </a:lnTo>
                <a:lnTo>
                  <a:pt x="0" y="127191"/>
                </a:lnTo>
                <a:lnTo>
                  <a:pt x="37515" y="127191"/>
                </a:lnTo>
                <a:lnTo>
                  <a:pt x="37823" y="52742"/>
                </a:lnTo>
                <a:lnTo>
                  <a:pt x="42563" y="43442"/>
                </a:lnTo>
                <a:lnTo>
                  <a:pt x="53660" y="36354"/>
                </a:lnTo>
                <a:lnTo>
                  <a:pt x="71923" y="34322"/>
                </a:lnTo>
                <a:lnTo>
                  <a:pt x="120523" y="34322"/>
                </a:lnTo>
                <a:lnTo>
                  <a:pt x="117511" y="23266"/>
                </a:lnTo>
                <a:lnTo>
                  <a:pt x="116767" y="22112"/>
                </a:lnTo>
                <a:lnTo>
                  <a:pt x="37515" y="22112"/>
                </a:lnTo>
                <a:lnTo>
                  <a:pt x="37515" y="2262"/>
                </a:lnTo>
                <a:close/>
              </a:path>
              <a:path w="122554" h="127634">
                <a:moveTo>
                  <a:pt x="120523" y="34322"/>
                </a:moveTo>
                <a:lnTo>
                  <a:pt x="71923" y="34322"/>
                </a:lnTo>
                <a:lnTo>
                  <a:pt x="81612" y="42877"/>
                </a:lnTo>
                <a:lnTo>
                  <a:pt x="84810" y="57468"/>
                </a:lnTo>
                <a:lnTo>
                  <a:pt x="84810" y="127191"/>
                </a:lnTo>
                <a:lnTo>
                  <a:pt x="122135" y="127191"/>
                </a:lnTo>
                <a:lnTo>
                  <a:pt x="121188" y="36764"/>
                </a:lnTo>
                <a:lnTo>
                  <a:pt x="120523" y="34322"/>
                </a:lnTo>
                <a:close/>
              </a:path>
              <a:path w="122554" h="127634">
                <a:moveTo>
                  <a:pt x="69257" y="0"/>
                </a:moveTo>
                <a:lnTo>
                  <a:pt x="56921" y="3822"/>
                </a:lnTo>
                <a:lnTo>
                  <a:pt x="46500" y="11092"/>
                </a:lnTo>
                <a:lnTo>
                  <a:pt x="37998" y="22112"/>
                </a:lnTo>
                <a:lnTo>
                  <a:pt x="116767" y="22112"/>
                </a:lnTo>
                <a:lnTo>
                  <a:pt x="110778" y="12819"/>
                </a:lnTo>
                <a:lnTo>
                  <a:pt x="100691" y="5443"/>
                </a:lnTo>
                <a:lnTo>
                  <a:pt x="86950" y="1163"/>
                </a:lnTo>
                <a:lnTo>
                  <a:pt x="6925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0349" y="9418804"/>
            <a:ext cx="43180" cy="41275"/>
          </a:xfrm>
          <a:custGeom>
            <a:avLst/>
            <a:gdLst/>
            <a:ahLst/>
            <a:cxnLst/>
            <a:rect l="l" t="t" r="r" b="b"/>
            <a:pathLst>
              <a:path w="43179" h="41275">
                <a:moveTo>
                  <a:pt x="21758" y="0"/>
                </a:moveTo>
                <a:lnTo>
                  <a:pt x="14614" y="1210"/>
                </a:lnTo>
                <a:lnTo>
                  <a:pt x="4086" y="9390"/>
                </a:lnTo>
                <a:lnTo>
                  <a:pt x="0" y="23430"/>
                </a:lnTo>
                <a:lnTo>
                  <a:pt x="3920" y="33562"/>
                </a:lnTo>
                <a:lnTo>
                  <a:pt x="14296" y="40105"/>
                </a:lnTo>
                <a:lnTo>
                  <a:pt x="31578" y="41125"/>
                </a:lnTo>
                <a:lnTo>
                  <a:pt x="40008" y="31727"/>
                </a:lnTo>
                <a:lnTo>
                  <a:pt x="42692" y="15688"/>
                </a:lnTo>
                <a:lnTo>
                  <a:pt x="34950" y="4444"/>
                </a:lnTo>
                <a:lnTo>
                  <a:pt x="2175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04303" y="2610359"/>
            <a:ext cx="298132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D1292E"/>
                </a:solidFill>
                <a:latin typeface="Arial"/>
                <a:cs typeface="Arial"/>
              </a:rPr>
              <a:t>Smart </a:t>
            </a:r>
            <a:r>
              <a:rPr sz="1800" b="1" spc="-35" dirty="0">
                <a:solidFill>
                  <a:srgbClr val="D1292E"/>
                </a:solidFill>
                <a:latin typeface="Arial"/>
                <a:cs typeface="Arial"/>
              </a:rPr>
              <a:t>V</a:t>
            </a:r>
            <a:r>
              <a:rPr sz="1800" b="1" dirty="0">
                <a:solidFill>
                  <a:srgbClr val="D1292E"/>
                </a:solidFill>
                <a:latin typeface="Arial"/>
                <a:cs typeface="Arial"/>
              </a:rPr>
              <a:t>ideo Laryngoscope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817482"/>
            <a:ext cx="787400" cy="90170"/>
          </a:xfrm>
          <a:custGeom>
            <a:avLst/>
            <a:gdLst/>
            <a:ahLst/>
            <a:cxnLst/>
            <a:rect l="l" t="t" r="r" b="b"/>
            <a:pathLst>
              <a:path w="787400" h="90169">
                <a:moveTo>
                  <a:pt x="787044" y="0"/>
                </a:moveTo>
                <a:lnTo>
                  <a:pt x="1" y="0"/>
                </a:lnTo>
                <a:lnTo>
                  <a:pt x="1" y="90004"/>
                </a:lnTo>
                <a:lnTo>
                  <a:pt x="787044" y="90004"/>
                </a:lnTo>
                <a:lnTo>
                  <a:pt x="787044" y="0"/>
                </a:lnTo>
              </a:path>
            </a:pathLst>
          </a:custGeom>
          <a:solidFill>
            <a:srgbClr val="D129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20915" y="828002"/>
            <a:ext cx="6569110" cy="14563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20915" y="971740"/>
            <a:ext cx="2383544" cy="13125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390025" y="828002"/>
            <a:ext cx="284480" cy="1456690"/>
          </a:xfrm>
          <a:custGeom>
            <a:avLst/>
            <a:gdLst/>
            <a:ahLst/>
            <a:cxnLst/>
            <a:rect l="l" t="t" r="r" b="b"/>
            <a:pathLst>
              <a:path w="284479" h="1456689">
                <a:moveTo>
                  <a:pt x="0" y="0"/>
                </a:moveTo>
                <a:lnTo>
                  <a:pt x="284073" y="0"/>
                </a:lnTo>
                <a:lnTo>
                  <a:pt x="284073" y="1456309"/>
                </a:lnTo>
                <a:lnTo>
                  <a:pt x="0" y="1456309"/>
                </a:lnTo>
                <a:lnTo>
                  <a:pt x="0" y="0"/>
                </a:lnTo>
                <a:close/>
              </a:path>
            </a:pathLst>
          </a:custGeom>
          <a:solidFill>
            <a:srgbClr val="D129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20682" y="817482"/>
            <a:ext cx="1155700" cy="90170"/>
          </a:xfrm>
          <a:custGeom>
            <a:avLst/>
            <a:gdLst/>
            <a:ahLst/>
            <a:cxnLst/>
            <a:rect l="l" t="t" r="r" b="b"/>
            <a:pathLst>
              <a:path w="1155700" h="90169">
                <a:moveTo>
                  <a:pt x="1155547" y="0"/>
                </a:moveTo>
                <a:lnTo>
                  <a:pt x="0" y="0"/>
                </a:lnTo>
                <a:lnTo>
                  <a:pt x="0" y="90004"/>
                </a:lnTo>
                <a:lnTo>
                  <a:pt x="1155547" y="90004"/>
                </a:lnTo>
                <a:lnTo>
                  <a:pt x="1155547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304654" y="1172905"/>
            <a:ext cx="2905125" cy="692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7320">
              <a:lnSpc>
                <a:spcPct val="100000"/>
              </a:lnSpc>
            </a:pPr>
            <a:r>
              <a:rPr sz="2300" b="1" spc="-165" dirty="0">
                <a:solidFill>
                  <a:srgbClr val="D1292E"/>
                </a:solidFill>
                <a:latin typeface="Palatino Linotype"/>
                <a:cs typeface="Palatino Linotype"/>
              </a:rPr>
              <a:t>Видеоларингоскоп</a:t>
            </a:r>
            <a:endParaRPr sz="2300" dirty="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  <a:spcBef>
                <a:spcPts val="1555"/>
              </a:spcBef>
              <a:tabLst>
                <a:tab pos="1014730" algn="l"/>
                <a:tab pos="2060575" algn="l"/>
              </a:tabLst>
            </a:pPr>
            <a:r>
              <a:rPr sz="1200" b="1" spc="-60" dirty="0">
                <a:solidFill>
                  <a:srgbClr val="5F5D5D"/>
                </a:solidFill>
                <a:latin typeface="Palatino Linotype"/>
                <a:cs typeface="Palatino Linotype"/>
              </a:rPr>
              <a:t>ДОВЕРИЕ	</a:t>
            </a:r>
            <a:r>
              <a:rPr sz="1200" b="1" spc="-65" dirty="0">
                <a:solidFill>
                  <a:srgbClr val="5F5D5D"/>
                </a:solidFill>
                <a:latin typeface="Palatino Linotype"/>
                <a:cs typeface="Palatino Linotype"/>
              </a:rPr>
              <a:t>ПРОСТОТА	УДОБСТВО</a:t>
            </a:r>
            <a:endParaRPr sz="1200" dirty="0">
              <a:latin typeface="Palatino Linotype"/>
              <a:cs typeface="Palatino Linotype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196816" y="812635"/>
            <a:ext cx="713063" cy="1769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308463" y="1571135"/>
            <a:ext cx="0" cy="449580"/>
          </a:xfrm>
          <a:custGeom>
            <a:avLst/>
            <a:gdLst/>
            <a:ahLst/>
            <a:cxnLst/>
            <a:rect l="l" t="t" r="r" b="b"/>
            <a:pathLst>
              <a:path h="449580">
                <a:moveTo>
                  <a:pt x="0" y="0"/>
                </a:moveTo>
                <a:lnTo>
                  <a:pt x="0" y="449251"/>
                </a:lnTo>
              </a:path>
            </a:pathLst>
          </a:custGeom>
          <a:ln w="11518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172157" y="1571135"/>
            <a:ext cx="0" cy="449580"/>
          </a:xfrm>
          <a:custGeom>
            <a:avLst/>
            <a:gdLst/>
            <a:ahLst/>
            <a:cxnLst/>
            <a:rect l="l" t="t" r="r" b="b"/>
            <a:pathLst>
              <a:path h="449580">
                <a:moveTo>
                  <a:pt x="0" y="0"/>
                </a:moveTo>
                <a:lnTo>
                  <a:pt x="0" y="449251"/>
                </a:lnTo>
              </a:path>
            </a:pathLst>
          </a:custGeom>
          <a:ln w="11518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019713"/>
              </p:ext>
            </p:extLst>
          </p:nvPr>
        </p:nvGraphicFramePr>
        <p:xfrm>
          <a:off x="1009401" y="2963848"/>
          <a:ext cx="6121575" cy="45323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4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6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462">
                <a:tc gridSpan="2"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92B2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97">
                <a:tc gridSpan="2"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  <a:tabLst>
                          <a:tab pos="1454150" algn="l"/>
                        </a:tabLst>
                      </a:pPr>
                      <a:r>
                        <a:rPr sz="1800" b="1" baseline="4629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Умный</a:t>
                      </a:r>
                      <a:r>
                        <a:rPr sz="1800" b="1" spc="-60" baseline="4629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800" b="1" baseline="4629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порт	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Book Antiqua"/>
                          <a:cs typeface="Book Antiqua"/>
                        </a:rPr>
                        <a:t>USB type-C </a:t>
                      </a:r>
                      <a:r>
                        <a:rPr sz="1100" b="1" spc="-5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д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ля</a:t>
                      </a:r>
                      <a:r>
                        <a:rPr sz="11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быстрой</a:t>
                      </a:r>
                      <a:r>
                        <a:rPr sz="11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передачи</a:t>
                      </a:r>
                      <a:r>
                        <a:rPr sz="11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данных</a:t>
                      </a:r>
                      <a:r>
                        <a:rPr sz="11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и</a:t>
                      </a:r>
                      <a:r>
                        <a:rPr sz="11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зарядки</a:t>
                      </a:r>
                      <a:endParaRPr sz="1100" dirty="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7855"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Умный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экран</a:t>
                      </a:r>
                      <a:endParaRPr sz="1200" dirty="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200660" marR="832485">
                        <a:lnSpc>
                          <a:spcPct val="119800"/>
                        </a:lnSpc>
                      </a:pPr>
                      <a:r>
                        <a:rPr sz="1100" b="1" dirty="0">
                          <a:solidFill>
                            <a:srgbClr val="474443"/>
                          </a:solidFill>
                          <a:latin typeface="Book Antiqua"/>
                          <a:cs typeface="Book Antiqua"/>
                        </a:rPr>
                        <a:t>3.5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-дюймовый</a:t>
                      </a:r>
                      <a:r>
                        <a:rPr sz="11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неотражающий</a:t>
                      </a:r>
                      <a:r>
                        <a:rPr sz="11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сенсорный</a:t>
                      </a:r>
                      <a:r>
                        <a:rPr sz="11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экран,</a:t>
                      </a:r>
                      <a:r>
                        <a:rPr sz="11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четкое изображение</a:t>
                      </a:r>
                      <a:r>
                        <a:rPr sz="11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в</a:t>
                      </a:r>
                      <a:r>
                        <a:rPr sz="11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панорамном</a:t>
                      </a:r>
                      <a:r>
                        <a:rPr sz="11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поле,</a:t>
                      </a:r>
                      <a:r>
                        <a:rPr sz="11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поддержка</a:t>
                      </a:r>
                      <a:r>
                        <a:rPr sz="11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многоразовых</a:t>
                      </a:r>
                      <a:r>
                        <a:rPr sz="11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и одноразовых</a:t>
                      </a:r>
                      <a:r>
                        <a:rPr sz="11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клинков</a:t>
                      </a:r>
                      <a:endParaRPr sz="1100" dirty="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918"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Умная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память</a:t>
                      </a:r>
                      <a:endParaRPr sz="1200" dirty="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16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ГБ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по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умолчанию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Book Antiqua"/>
                          <a:cs typeface="Book Antiqua"/>
                        </a:rPr>
                        <a:t>/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32-256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ГБ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опционально</a:t>
                      </a:r>
                      <a:endParaRPr sz="1200" dirty="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222">
                <a:tc gridSpan="2"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  <a:tabLst>
                          <a:tab pos="1456055" algn="l"/>
                        </a:tabLst>
                      </a:pPr>
                      <a:r>
                        <a:rPr sz="1800" b="1" baseline="11574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Умное</a:t>
                      </a:r>
                      <a:r>
                        <a:rPr sz="1800" b="1" spc="-60" baseline="11574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800" b="1" baseline="11574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вращение	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Вверх-вниз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Book Antiqua"/>
                          <a:cs typeface="Book Antiqua"/>
                        </a:rPr>
                        <a:t>&gt;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120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Book Antiqua"/>
                          <a:cs typeface="Book Antiqua"/>
                        </a:rPr>
                        <a:t>° </a:t>
                      </a:r>
                      <a:r>
                        <a:rPr sz="1200" b="1" spc="-3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в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лево-вправо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Book Antiqua"/>
                          <a:cs typeface="Book Antiqua"/>
                        </a:rPr>
                        <a:t>&gt;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270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Book Antiqua"/>
                          <a:cs typeface="Book Antiqua"/>
                        </a:rPr>
                        <a:t>°</a:t>
                      </a:r>
                      <a:endParaRPr sz="1200" dirty="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230">
                <a:tc gridSpan="2"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  <a:tabLst>
                          <a:tab pos="1456055" algn="l"/>
                        </a:tabLst>
                      </a:pPr>
                      <a:r>
                        <a:rPr sz="1650" b="1" baseline="505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Умное</a:t>
                      </a:r>
                      <a:r>
                        <a:rPr sz="1650" b="1" spc="-60" baseline="505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650" b="1" baseline="505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сохранение	</a:t>
                      </a:r>
                      <a:r>
                        <a:rPr sz="115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быстрое</a:t>
                      </a:r>
                      <a:r>
                        <a:rPr sz="115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5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нажатие</a:t>
                      </a:r>
                      <a:r>
                        <a:rPr sz="115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5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для</a:t>
                      </a:r>
                      <a:r>
                        <a:rPr sz="115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5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снимка</a:t>
                      </a:r>
                      <a:r>
                        <a:rPr sz="115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5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и</a:t>
                      </a:r>
                      <a:r>
                        <a:rPr sz="115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5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непрерывное</a:t>
                      </a:r>
                      <a:r>
                        <a:rPr sz="115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5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нажатие</a:t>
                      </a:r>
                      <a:r>
                        <a:rPr sz="115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5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для</a:t>
                      </a:r>
                      <a:r>
                        <a:rPr sz="115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5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записи</a:t>
                      </a:r>
                      <a:r>
                        <a:rPr sz="115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5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видео</a:t>
                      </a:r>
                      <a:endParaRPr sz="1150" dirty="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218">
                <a:tc gridSpan="2">
                  <a:txBody>
                    <a:bodyPr/>
                    <a:lstStyle/>
                    <a:p>
                      <a:pPr marL="1442720" marR="859155" indent="-1393190">
                        <a:lnSpc>
                          <a:spcPct val="100000"/>
                        </a:lnSpc>
                        <a:tabLst>
                          <a:tab pos="1442720" algn="l"/>
                        </a:tabLst>
                      </a:pPr>
                      <a:r>
                        <a:rPr sz="1800" b="1" baseline="-25462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Умная</a:t>
                      </a:r>
                      <a:r>
                        <a:rPr sz="1800" b="1" spc="-60" baseline="-25462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800" b="1" baseline="-25462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мощность	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совместим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с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беспроводными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зарядными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устройствами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и автоматически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экономит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заряд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батареи</a:t>
                      </a:r>
                      <a:endParaRPr sz="1200" dirty="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6220">
                <a:tc gridSpan="2"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  <a:tabLst>
                          <a:tab pos="1456055" algn="l"/>
                        </a:tabLst>
                      </a:pPr>
                      <a:r>
                        <a:rPr sz="1800" b="1" baseline="2314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Умная</a:t>
                      </a:r>
                      <a:r>
                        <a:rPr sz="1800" b="1" spc="-60" baseline="2314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800" b="1" baseline="2314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рукоятка	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эргономичный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дизайн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для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удобного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удержания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и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регулировки</a:t>
                      </a:r>
                      <a:endParaRPr sz="1200" dirty="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3368">
                <a:tc gridSpan="2"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  <a:tabLst>
                          <a:tab pos="1456055" algn="l"/>
                        </a:tabLst>
                      </a:pPr>
                      <a:r>
                        <a:rPr sz="1800" b="1" baseline="2314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Умный</a:t>
                      </a:r>
                      <a:r>
                        <a:rPr sz="1800" b="1" spc="-60" baseline="2314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800" b="1" baseline="2314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свет	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источник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холодного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света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высокой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мощности</a:t>
                      </a:r>
                      <a:endParaRPr sz="1200" dirty="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297">
                <a:tc gridSpan="2"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  <a:tabLst>
                          <a:tab pos="1456055" algn="l"/>
                        </a:tabLst>
                      </a:pPr>
                      <a:r>
                        <a:rPr sz="1800" b="1" baseline="2314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Умная</a:t>
                      </a:r>
                      <a:r>
                        <a:rPr sz="1800" b="1" spc="-60" baseline="2314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800" b="1" baseline="2314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камера	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высокое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разрешение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с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защитой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от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запотевания,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отличный</a:t>
                      </a:r>
                      <a:r>
                        <a:rPr sz="1200" b="1" spc="-40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b="1" dirty="0">
                          <a:solidFill>
                            <a:srgbClr val="474443"/>
                          </a:solidFill>
                          <a:latin typeface="Palatino Linotype"/>
                          <a:cs typeface="Palatino Linotype"/>
                        </a:rPr>
                        <a:t>обзор</a:t>
                      </a:r>
                      <a:endParaRPr sz="1200" dirty="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40CAD92-18FF-3074-9465-7BEB425199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085444"/>
              </p:ext>
            </p:extLst>
          </p:nvPr>
        </p:nvGraphicFramePr>
        <p:xfrm>
          <a:off x="203201" y="3476592"/>
          <a:ext cx="7901528" cy="4270209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078048">
                  <a:extLst>
                    <a:ext uri="{9D8B030D-6E8A-4147-A177-3AD203B41FA5}">
                      <a16:colId xmlns:a16="http://schemas.microsoft.com/office/drawing/2014/main" val="2932471208"/>
                    </a:ext>
                  </a:extLst>
                </a:gridCol>
                <a:gridCol w="4823480">
                  <a:extLst>
                    <a:ext uri="{9D8B030D-6E8A-4147-A177-3AD203B41FA5}">
                      <a16:colId xmlns:a16="http://schemas.microsoft.com/office/drawing/2014/main" val="2111206353"/>
                    </a:ext>
                  </a:extLst>
                </a:gridCol>
              </a:tblGrid>
              <a:tr h="574842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671027"/>
                  </a:ext>
                </a:extLst>
              </a:tr>
              <a:tr h="3691089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lang="en-US" sz="28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ru-RU" sz="28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(S)</a:t>
                      </a:r>
                      <a:endParaRPr lang="ru-RU" sz="2800" b="1" spc="-1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endParaRPr lang="en-US" sz="2800" b="1" spc="-1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endParaRPr lang="ru-RU" sz="2800" b="1" spc="-1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S3(M)</a:t>
                      </a: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S4(L)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73380" indent="-34290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ребенка</a:t>
                      </a:r>
                    </a:p>
                    <a:p>
                      <a:pPr marL="372109" indent="-342900" algn="l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 для</a:t>
                      </a:r>
                      <a:r>
                        <a:rPr lang="ru-RU"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MOQ10PCS,</a:t>
                      </a:r>
                      <a:r>
                        <a:rPr lang="ru-RU"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MOQ100PCS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209" indent="0" algn="l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 panose="020B0604020202020204" pitchFamily="34" charset="0"/>
                        <a:buNone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209" indent="0" algn="l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 panose="020B0604020202020204" pitchFamily="34" charset="0"/>
                        <a:buNone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13385" indent="-34290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взрослых</a:t>
                      </a:r>
                    </a:p>
                    <a:p>
                      <a:pPr marL="412115" indent="-342900" algn="l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 для</a:t>
                      </a:r>
                      <a:r>
                        <a:rPr lang="ru-RU"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MOQ10PCS,</a:t>
                      </a:r>
                      <a:r>
                        <a:rPr lang="ru-RU"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MOQ100PCS</a:t>
                      </a:r>
                    </a:p>
                    <a:p>
                      <a:pPr marL="29209" indent="0" algn="l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 panose="020B0604020202020204" pitchFamily="34" charset="0"/>
                        <a:buNone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209" indent="0" algn="l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 panose="020B0604020202020204" pitchFamily="34" charset="0"/>
                        <a:buNone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8470" indent="-34290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взрослых широкий</a:t>
                      </a:r>
                    </a:p>
                    <a:p>
                      <a:pPr marL="460375" indent="-342900" algn="l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 для </a:t>
                      </a:r>
                      <a:r>
                        <a:rPr lang="ru-RU"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MOQ10PCS,</a:t>
                      </a:r>
                      <a:r>
                        <a:rPr lang="ru-RU"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MOQ100PCS</a:t>
                      </a:r>
                    </a:p>
                    <a:p>
                      <a:pPr marL="29209" indent="0" algn="l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 panose="020B0604020202020204" pitchFamily="34" charset="0"/>
                        <a:buNone/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18544"/>
                  </a:ext>
                </a:extLst>
              </a:tr>
            </a:tbl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FC8E4D1-834C-6C9E-59B6-5745BB1207CC}"/>
              </a:ext>
            </a:extLst>
          </p:cNvPr>
          <p:cNvSpPr txBox="1">
            <a:spLocks/>
          </p:cNvSpPr>
          <p:nvPr/>
        </p:nvSpPr>
        <p:spPr>
          <a:xfrm>
            <a:off x="3937000" y="1504950"/>
            <a:ext cx="713263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000" b="1" i="0">
                <a:solidFill>
                  <a:srgbClr val="C92B2F"/>
                </a:solidFill>
                <a:latin typeface="Palatino Linotype"/>
                <a:ea typeface="+mj-ea"/>
                <a:cs typeface="Palatino Linotype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7465" algn="ctr">
              <a:lnSpc>
                <a:spcPct val="10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Одноразовые клинки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46C8C5BF-9352-F96E-D959-192F7D6ACEC1}"/>
              </a:ext>
            </a:extLst>
          </p:cNvPr>
          <p:cNvGrpSpPr/>
          <p:nvPr/>
        </p:nvGrpSpPr>
        <p:grpSpPr>
          <a:xfrm>
            <a:off x="8356600" y="3476592"/>
            <a:ext cx="6576789" cy="4297680"/>
            <a:chOff x="8392425" y="3499492"/>
            <a:chExt cx="5757569" cy="3582596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C24E11D3-5E60-9CA6-9ADD-1E804258579B}"/>
                </a:ext>
              </a:extLst>
            </p:cNvPr>
            <p:cNvSpPr/>
            <p:nvPr/>
          </p:nvSpPr>
          <p:spPr>
            <a:xfrm>
              <a:off x="8392425" y="3499492"/>
              <a:ext cx="5757569" cy="35825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BF7AB558-443B-D833-ABA8-D3F535EF4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6371" y="3518260"/>
              <a:ext cx="3784457" cy="3496838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817AE8F-7281-224C-4476-CBB8232F703D}"/>
                </a:ext>
              </a:extLst>
            </p:cNvPr>
            <p:cNvSpPr txBox="1"/>
            <p:nvPr/>
          </p:nvSpPr>
          <p:spPr>
            <a:xfrm>
              <a:off x="12220828" y="6048308"/>
              <a:ext cx="1066800" cy="3848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69240">
                <a:lnSpc>
                  <a:spcPct val="100000"/>
                </a:lnSpc>
              </a:pP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S4(L)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E50461-DF42-5DDC-9CB5-C4BD62C0B331}"/>
                </a:ext>
              </a:extLst>
            </p:cNvPr>
            <p:cNvSpPr txBox="1"/>
            <p:nvPr/>
          </p:nvSpPr>
          <p:spPr>
            <a:xfrm>
              <a:off x="12144628" y="5025777"/>
              <a:ext cx="1219200" cy="3848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69240">
                <a:lnSpc>
                  <a:spcPct val="100000"/>
                </a:lnSpc>
              </a:pP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S3(M)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2804BAF-11A9-3231-04B8-B7A8F59F0741}"/>
                </a:ext>
              </a:extLst>
            </p:cNvPr>
            <p:cNvSpPr txBox="1"/>
            <p:nvPr/>
          </p:nvSpPr>
          <p:spPr>
            <a:xfrm>
              <a:off x="12200162" y="4064825"/>
              <a:ext cx="1066800" cy="3848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69240">
                <a:lnSpc>
                  <a:spcPct val="100000"/>
                </a:lnSpc>
              </a:pP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S2(S)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193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2C81160-D663-1397-CB5A-63021A2CF007}"/>
              </a:ext>
            </a:extLst>
          </p:cNvPr>
          <p:cNvSpPr txBox="1">
            <a:spLocks/>
          </p:cNvSpPr>
          <p:nvPr/>
        </p:nvSpPr>
        <p:spPr>
          <a:xfrm>
            <a:off x="3937000" y="1504950"/>
            <a:ext cx="713263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000" b="1" i="0">
                <a:solidFill>
                  <a:srgbClr val="C92B2F"/>
                </a:solidFill>
                <a:latin typeface="Palatino Linotype"/>
                <a:ea typeface="+mj-ea"/>
                <a:cs typeface="Palatino Linotype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80645" algn="ctr">
              <a:lnSpc>
                <a:spcPct val="10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Многоразовые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клинки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CF57A56-AC83-0457-FED1-B215358CA1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064563"/>
              </p:ext>
            </p:extLst>
          </p:nvPr>
        </p:nvGraphicFramePr>
        <p:xfrm>
          <a:off x="573959" y="3476593"/>
          <a:ext cx="7400630" cy="391414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882922">
                  <a:extLst>
                    <a:ext uri="{9D8B030D-6E8A-4147-A177-3AD203B41FA5}">
                      <a16:colId xmlns:a16="http://schemas.microsoft.com/office/drawing/2014/main" val="2932471208"/>
                    </a:ext>
                  </a:extLst>
                </a:gridCol>
                <a:gridCol w="4517708">
                  <a:extLst>
                    <a:ext uri="{9D8B030D-6E8A-4147-A177-3AD203B41FA5}">
                      <a16:colId xmlns:a16="http://schemas.microsoft.com/office/drawing/2014/main" val="2111206353"/>
                    </a:ext>
                  </a:extLst>
                </a:gridCol>
              </a:tblGrid>
              <a:tr h="544924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671027"/>
                  </a:ext>
                </a:extLst>
              </a:tr>
              <a:tr h="3037671">
                <a:tc>
                  <a:txBody>
                    <a:bodyPr/>
                    <a:lstStyle/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RL00</a:t>
                      </a: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RL0</a:t>
                      </a: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RL1</a:t>
                      </a:r>
                      <a:endParaRPr lang="en-US" sz="2800" b="1" i="0" spc="-1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3389" indent="-34290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новорожденных (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Miller )</a:t>
                      </a:r>
                    </a:p>
                    <a:p>
                      <a:pPr marL="452755" indent="-342900" algn="l">
                        <a:lnSpc>
                          <a:spcPct val="100000"/>
                        </a:lnSpc>
                        <a:spcBef>
                          <a:spcPts val="4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MOQ1PCS</a:t>
                      </a:r>
                    </a:p>
                    <a:p>
                      <a:pPr marL="372109" indent="-342900" algn="l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 panose="020B0604020202020204" pitchFamily="34" charset="0"/>
                        <a:buChar char="•"/>
                      </a:pP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3389" indent="-34290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новорожденных (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Miller )</a:t>
                      </a:r>
                    </a:p>
                    <a:p>
                      <a:pPr marL="452755" indent="-342900" algn="l">
                        <a:lnSpc>
                          <a:spcPct val="100000"/>
                        </a:lnSpc>
                        <a:spcBef>
                          <a:spcPts val="4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MOQ1PCS</a:t>
                      </a:r>
                    </a:p>
                    <a:p>
                      <a:pPr marL="29209" indent="0" algn="l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 panose="020B0604020202020204" pitchFamily="34" charset="0"/>
                        <a:buNone/>
                      </a:pP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3389" indent="-34290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взрослого (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Miller )</a:t>
                      </a:r>
                    </a:p>
                    <a:p>
                      <a:pPr marL="452755" indent="-342900" algn="l">
                        <a:lnSpc>
                          <a:spcPct val="100000"/>
                        </a:lnSpc>
                        <a:spcBef>
                          <a:spcPts val="105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MOQ1PCS</a:t>
                      </a:r>
                    </a:p>
                    <a:p>
                      <a:pPr marL="372109" indent="-342900" algn="l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 panose="020B0604020202020204" pitchFamily="34" charset="0"/>
                        <a:buChar char="•"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18544"/>
                  </a:ext>
                </a:extLst>
              </a:tr>
            </a:tbl>
          </a:graphicData>
        </a:graphic>
      </p:graphicFrame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082057B0-8F79-D65B-87F6-D573E1CA85BB}"/>
              </a:ext>
            </a:extLst>
          </p:cNvPr>
          <p:cNvGrpSpPr/>
          <p:nvPr/>
        </p:nvGrpSpPr>
        <p:grpSpPr>
          <a:xfrm>
            <a:off x="8356600" y="3476877"/>
            <a:ext cx="6248400" cy="3914140"/>
            <a:chOff x="8220365" y="3476593"/>
            <a:chExt cx="6248400" cy="3914140"/>
          </a:xfrm>
        </p:grpSpPr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4CDAC3DA-1AE9-3C6C-5876-015BF69D6073}"/>
                </a:ext>
              </a:extLst>
            </p:cNvPr>
            <p:cNvGrpSpPr/>
            <p:nvPr/>
          </p:nvGrpSpPr>
          <p:grpSpPr>
            <a:xfrm>
              <a:off x="8220365" y="3476593"/>
              <a:ext cx="6248400" cy="3914140"/>
              <a:chOff x="8128000" y="3476593"/>
              <a:chExt cx="6096000" cy="3914139"/>
            </a:xfrm>
          </p:grpSpPr>
          <p:grpSp>
            <p:nvGrpSpPr>
              <p:cNvPr id="6" name="Группа 5">
                <a:extLst>
                  <a:ext uri="{FF2B5EF4-FFF2-40B4-BE49-F238E27FC236}">
                    <a16:creationId xmlns:a16="http://schemas.microsoft.com/office/drawing/2014/main" id="{F89AA8D9-40C1-A1CF-AC50-6AA3239972F6}"/>
                  </a:ext>
                </a:extLst>
              </p:cNvPr>
              <p:cNvGrpSpPr/>
              <p:nvPr/>
            </p:nvGrpSpPr>
            <p:grpSpPr>
              <a:xfrm>
                <a:off x="8128000" y="3476593"/>
                <a:ext cx="6096000" cy="3914139"/>
                <a:chOff x="8190852" y="3476593"/>
                <a:chExt cx="5757569" cy="3582596"/>
              </a:xfrm>
            </p:grpSpPr>
            <p:sp>
              <p:nvSpPr>
                <p:cNvPr id="7" name="Прямоугольник 6">
                  <a:extLst>
                    <a:ext uri="{FF2B5EF4-FFF2-40B4-BE49-F238E27FC236}">
                      <a16:creationId xmlns:a16="http://schemas.microsoft.com/office/drawing/2014/main" id="{F846A104-E301-3DB9-C7D8-779F4E0319A4}"/>
                    </a:ext>
                  </a:extLst>
                </p:cNvPr>
                <p:cNvSpPr/>
                <p:nvPr/>
              </p:nvSpPr>
              <p:spPr>
                <a:xfrm>
                  <a:off x="8190852" y="3476593"/>
                  <a:ext cx="5757569" cy="35825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4C5E7B1C-82EB-C17C-8ADC-68DF57EF024F}"/>
                    </a:ext>
                  </a:extLst>
                </p:cNvPr>
                <p:cNvSpPr txBox="1"/>
                <p:nvPr/>
              </p:nvSpPr>
              <p:spPr>
                <a:xfrm>
                  <a:off x="11686670" y="4081130"/>
                  <a:ext cx="1204817" cy="42256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269240">
                    <a:lnSpc>
                      <a:spcPct val="100000"/>
                    </a:lnSpc>
                  </a:pPr>
                  <a:r>
                    <a:rPr lang="en-US" sz="2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RL00</a:t>
                  </a:r>
                </a:p>
              </p:txBody>
            </p:sp>
          </p:grpSp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D8030F85-7254-2DCD-8996-FBA38DF2CB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60913" y="3597410"/>
                <a:ext cx="3104830" cy="3672504"/>
              </a:xfrm>
              <a:prstGeom prst="rect">
                <a:avLst/>
              </a:prstGeom>
            </p:spPr>
          </p:pic>
        </p:grpSp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B5B56010-DB49-7DB1-470E-4CAB308749BB}"/>
                </a:ext>
              </a:extLst>
            </p:cNvPr>
            <p:cNvGrpSpPr/>
            <p:nvPr/>
          </p:nvGrpSpPr>
          <p:grpSpPr>
            <a:xfrm>
              <a:off x="12090399" y="5104491"/>
              <a:ext cx="1307528" cy="1473165"/>
              <a:chOff x="12090399" y="5104491"/>
              <a:chExt cx="1307528" cy="1473165"/>
            </a:xfrm>
          </p:grpSpPr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0EDA7BA-EDB2-E852-589C-50956017325A}"/>
                  </a:ext>
                </a:extLst>
              </p:cNvPr>
              <p:cNvSpPr txBox="1"/>
              <p:nvPr/>
            </p:nvSpPr>
            <p:spPr>
              <a:xfrm>
                <a:off x="12090399" y="5104491"/>
                <a:ext cx="130752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69240">
                  <a:lnSpc>
                    <a:spcPct val="100000"/>
                  </a:lnSpc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RL0</a:t>
                </a:r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DF2EDDB-8043-7D47-FFFE-8F212EDA709F}"/>
                  </a:ext>
                </a:extLst>
              </p:cNvPr>
              <p:cNvSpPr txBox="1"/>
              <p:nvPr/>
            </p:nvSpPr>
            <p:spPr>
              <a:xfrm>
                <a:off x="12090400" y="6115991"/>
                <a:ext cx="130752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69240">
                  <a:lnSpc>
                    <a:spcPct val="100000"/>
                  </a:lnSpc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RL</a:t>
                </a:r>
                <a:r>
                  <a:rPr lang="ru-RU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6146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7D3D6A0-D05F-68BB-DE58-B5CEF3C2C8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248917"/>
              </p:ext>
            </p:extLst>
          </p:nvPr>
        </p:nvGraphicFramePr>
        <p:xfrm>
          <a:off x="573959" y="3476593"/>
          <a:ext cx="7400630" cy="430530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882922">
                  <a:extLst>
                    <a:ext uri="{9D8B030D-6E8A-4147-A177-3AD203B41FA5}">
                      <a16:colId xmlns:a16="http://schemas.microsoft.com/office/drawing/2014/main" val="2932471208"/>
                    </a:ext>
                  </a:extLst>
                </a:gridCol>
                <a:gridCol w="4517708">
                  <a:extLst>
                    <a:ext uri="{9D8B030D-6E8A-4147-A177-3AD203B41FA5}">
                      <a16:colId xmlns:a16="http://schemas.microsoft.com/office/drawing/2014/main" val="2111206353"/>
                    </a:ext>
                  </a:extLst>
                </a:gridCol>
              </a:tblGrid>
              <a:tr h="544924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671027"/>
                  </a:ext>
                </a:extLst>
              </a:tr>
              <a:tr h="3037671">
                <a:tc>
                  <a:txBody>
                    <a:bodyPr/>
                    <a:lstStyle/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RC1</a:t>
                      </a: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RC2</a:t>
                      </a: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RC3</a:t>
                      </a:r>
                      <a:endParaRPr lang="en-US" sz="2800" b="1" i="0" spc="-1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22910" indent="-34290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новорожденных (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Macintosh)</a:t>
                      </a:r>
                    </a:p>
                    <a:p>
                      <a:pPr marL="422910" indent="-342900" algn="l">
                        <a:lnSpc>
                          <a:spcPct val="100000"/>
                        </a:lnSpc>
                        <a:spcBef>
                          <a:spcPts val="105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MOQ1PCS</a:t>
                      </a:r>
                    </a:p>
                    <a:p>
                      <a:pPr marL="372109" indent="-342900" algn="l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 panose="020B0604020202020204" pitchFamily="34" charset="0"/>
                        <a:buChar char="•"/>
                      </a:pP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78155" indent="-34290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ребенка (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Macintosh)</a:t>
                      </a:r>
                    </a:p>
                    <a:p>
                      <a:pPr marL="478155" indent="-342900" algn="l">
                        <a:lnSpc>
                          <a:spcPct val="100000"/>
                        </a:lnSpc>
                        <a:spcBef>
                          <a:spcPts val="105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MOQ1PCS</a:t>
                      </a:r>
                    </a:p>
                    <a:p>
                      <a:pPr marL="29209" indent="0" algn="l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 panose="020B0604020202020204" pitchFamily="34" charset="0"/>
                        <a:buNone/>
                      </a:pP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02920" indent="-34290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взрослых (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Macintosh)</a:t>
                      </a:r>
                    </a:p>
                    <a:p>
                      <a:pPr marL="502920" indent="-342900" algn="l">
                        <a:lnSpc>
                          <a:spcPct val="100000"/>
                        </a:lnSpc>
                        <a:spcBef>
                          <a:spcPts val="105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MOQ1PCS</a:t>
                      </a:r>
                    </a:p>
                    <a:p>
                      <a:pPr marL="372109" indent="-342900" algn="l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 panose="020B0604020202020204" pitchFamily="34" charset="0"/>
                        <a:buChar char="•"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18544"/>
                  </a:ext>
                </a:extLst>
              </a:tr>
            </a:tbl>
          </a:graphicData>
        </a:graphic>
      </p:graphicFrame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4030FCB4-A3D7-2F04-64CF-2578535C0F25}"/>
              </a:ext>
            </a:extLst>
          </p:cNvPr>
          <p:cNvGrpSpPr/>
          <p:nvPr/>
        </p:nvGrpSpPr>
        <p:grpSpPr>
          <a:xfrm>
            <a:off x="8169213" y="3476593"/>
            <a:ext cx="6435786" cy="4305299"/>
            <a:chOff x="8169213" y="3476593"/>
            <a:chExt cx="6435786" cy="4305299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266BBF38-431F-45C8-4FA2-9C1E306F07C4}"/>
                </a:ext>
              </a:extLst>
            </p:cNvPr>
            <p:cNvGrpSpPr/>
            <p:nvPr/>
          </p:nvGrpSpPr>
          <p:grpSpPr>
            <a:xfrm>
              <a:off x="8169213" y="3476593"/>
              <a:ext cx="6435786" cy="4305299"/>
              <a:chOff x="8166254" y="3445598"/>
              <a:chExt cx="5757569" cy="3582596"/>
            </a:xfrm>
          </p:grpSpPr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2FCEBA76-8EC8-2CED-4D58-39D79FDF42D4}"/>
                  </a:ext>
                </a:extLst>
              </p:cNvPr>
              <p:cNvSpPr/>
              <p:nvPr/>
            </p:nvSpPr>
            <p:spPr>
              <a:xfrm>
                <a:off x="8166254" y="3445598"/>
                <a:ext cx="5757569" cy="35825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978C4BE-DE84-EC8E-CE70-BFA23FEC7908}"/>
                  </a:ext>
                </a:extLst>
              </p:cNvPr>
              <p:cNvSpPr txBox="1"/>
              <p:nvPr/>
            </p:nvSpPr>
            <p:spPr>
              <a:xfrm>
                <a:off x="12324555" y="6229233"/>
                <a:ext cx="1066800" cy="3841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69240">
                  <a:lnSpc>
                    <a:spcPct val="100000"/>
                  </a:lnSpc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RC3</a:t>
                </a:r>
                <a:endParaRPr lang="en-US" sz="1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607E299-3544-5F05-F991-EFCB20157FB0}"/>
                  </a:ext>
                </a:extLst>
              </p:cNvPr>
              <p:cNvSpPr txBox="1"/>
              <p:nvPr/>
            </p:nvSpPr>
            <p:spPr>
              <a:xfrm>
                <a:off x="12301832" y="5118182"/>
                <a:ext cx="1066800" cy="3841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69240">
                  <a:lnSpc>
                    <a:spcPct val="100000"/>
                  </a:lnSpc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RC2</a:t>
                </a:r>
                <a:endParaRPr lang="en-US" sz="1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F157286-8636-3AC6-A3D7-2E831E960EED}"/>
                  </a:ext>
                </a:extLst>
              </p:cNvPr>
              <p:cNvSpPr txBox="1"/>
              <p:nvPr/>
            </p:nvSpPr>
            <p:spPr>
              <a:xfrm>
                <a:off x="12253136" y="4018673"/>
                <a:ext cx="1238945" cy="3841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69240">
                  <a:lnSpc>
                    <a:spcPct val="100000"/>
                  </a:lnSpc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RC1</a:t>
                </a:r>
                <a:endParaRPr lang="en-US" sz="1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7CCE51FF-372F-A82C-1822-3958F2685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3047" y="3755438"/>
              <a:ext cx="3120631" cy="37476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586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E9D8DD1-2B88-727A-2D59-8A8C20841B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901926"/>
              </p:ext>
            </p:extLst>
          </p:nvPr>
        </p:nvGraphicFramePr>
        <p:xfrm>
          <a:off x="573959" y="3476593"/>
          <a:ext cx="7400630" cy="3616791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882922">
                  <a:extLst>
                    <a:ext uri="{9D8B030D-6E8A-4147-A177-3AD203B41FA5}">
                      <a16:colId xmlns:a16="http://schemas.microsoft.com/office/drawing/2014/main" val="2932471208"/>
                    </a:ext>
                  </a:extLst>
                </a:gridCol>
                <a:gridCol w="4517708">
                  <a:extLst>
                    <a:ext uri="{9D8B030D-6E8A-4147-A177-3AD203B41FA5}">
                      <a16:colId xmlns:a16="http://schemas.microsoft.com/office/drawing/2014/main" val="2111206353"/>
                    </a:ext>
                  </a:extLst>
                </a:gridCol>
              </a:tblGrid>
              <a:tr h="544924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671027"/>
                  </a:ext>
                </a:extLst>
              </a:tr>
              <a:tr h="3037671">
                <a:tc>
                  <a:txBody>
                    <a:bodyPr/>
                    <a:lstStyle/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RC5</a:t>
                      </a: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RC4</a:t>
                      </a: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85470" indent="-34290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сложной интубации (D Type)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MOQ1PCS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10185" indent="0" algn="l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 panose="020B0604020202020204" pitchFamily="34" charset="0"/>
                        <a:buNone/>
                      </a:pP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53085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взрослых широкий (Macintosh)</a:t>
                      </a:r>
                      <a:r>
                        <a:rPr lang="ru-RU" sz="2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MOQ1PCS</a:t>
                      </a:r>
                    </a:p>
                    <a:p>
                      <a:pPr marL="210185" indent="0" algn="l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Arial" panose="020B0604020202020204" pitchFamily="34" charset="0"/>
                        <a:buNone/>
                      </a:pP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18544"/>
                  </a:ext>
                </a:extLst>
              </a:tr>
            </a:tbl>
          </a:graphicData>
        </a:graphic>
      </p:graphicFrame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0BBBE9C4-9E94-BB4C-CB7A-50217A4F36BA}"/>
              </a:ext>
            </a:extLst>
          </p:cNvPr>
          <p:cNvGrpSpPr/>
          <p:nvPr/>
        </p:nvGrpSpPr>
        <p:grpSpPr>
          <a:xfrm>
            <a:off x="8169213" y="3476593"/>
            <a:ext cx="6435786" cy="3616791"/>
            <a:chOff x="8169213" y="3476593"/>
            <a:chExt cx="6435786" cy="3616791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374FC39C-CAF2-51E8-7866-5CE25CAA601A}"/>
                </a:ext>
              </a:extLst>
            </p:cNvPr>
            <p:cNvGrpSpPr/>
            <p:nvPr/>
          </p:nvGrpSpPr>
          <p:grpSpPr>
            <a:xfrm>
              <a:off x="8169213" y="3476593"/>
              <a:ext cx="6435786" cy="3616791"/>
              <a:chOff x="8166254" y="3445598"/>
              <a:chExt cx="5757569" cy="3582596"/>
            </a:xfrm>
          </p:grpSpPr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39C99A8E-E482-AF7D-FB20-DFE479717C7F}"/>
                  </a:ext>
                </a:extLst>
              </p:cNvPr>
              <p:cNvSpPr/>
              <p:nvPr/>
            </p:nvSpPr>
            <p:spPr>
              <a:xfrm>
                <a:off x="8166254" y="3445598"/>
                <a:ext cx="5757569" cy="35825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928A028-12B2-0365-5946-44833B89B888}"/>
                  </a:ext>
                </a:extLst>
              </p:cNvPr>
              <p:cNvSpPr txBox="1"/>
              <p:nvPr/>
            </p:nvSpPr>
            <p:spPr>
              <a:xfrm>
                <a:off x="12016164" y="5719452"/>
                <a:ext cx="1152873" cy="4573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69240">
                  <a:lnSpc>
                    <a:spcPct val="100000"/>
                  </a:lnSpc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RC5</a:t>
                </a:r>
                <a:endParaRPr lang="en-US" sz="1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1D81591-90D5-701C-0331-12863AD52ADA}"/>
                  </a:ext>
                </a:extLst>
              </p:cNvPr>
              <p:cNvSpPr txBox="1"/>
              <p:nvPr/>
            </p:nvSpPr>
            <p:spPr>
              <a:xfrm>
                <a:off x="12016164" y="4060558"/>
                <a:ext cx="1238945" cy="4573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69240">
                  <a:lnSpc>
                    <a:spcPct val="100000"/>
                  </a:lnSpc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RC4</a:t>
                </a:r>
              </a:p>
            </p:txBody>
          </p:sp>
        </p:grpSp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6F9323C6-897E-04DC-F173-2BD032E09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1624" y="3729152"/>
              <a:ext cx="3273287" cy="3019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950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E3EC87A-FAFE-9708-F440-DC7D14229597}"/>
              </a:ext>
            </a:extLst>
          </p:cNvPr>
          <p:cNvSpPr txBox="1">
            <a:spLocks/>
          </p:cNvSpPr>
          <p:nvPr/>
        </p:nvSpPr>
        <p:spPr>
          <a:xfrm>
            <a:off x="3773250" y="23327"/>
            <a:ext cx="713263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000" b="1" i="0">
                <a:solidFill>
                  <a:srgbClr val="C92B2F"/>
                </a:solidFill>
                <a:latin typeface="Palatino Linotype"/>
                <a:ea typeface="+mj-ea"/>
                <a:cs typeface="Palatino Linotype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80645" algn="ctr">
              <a:lnSpc>
                <a:spcPct val="10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Прайс-лист</a:t>
            </a:r>
          </a:p>
        </p:txBody>
      </p: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7B5135EB-EBE4-3872-38FB-2C13E0240C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953905"/>
              </p:ext>
            </p:extLst>
          </p:nvPr>
        </p:nvGraphicFramePr>
        <p:xfrm>
          <a:off x="239099" y="583909"/>
          <a:ext cx="14706600" cy="975825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75592">
                  <a:extLst>
                    <a:ext uri="{9D8B030D-6E8A-4147-A177-3AD203B41FA5}">
                      <a16:colId xmlns:a16="http://schemas.microsoft.com/office/drawing/2014/main" val="3575653957"/>
                    </a:ext>
                  </a:extLst>
                </a:gridCol>
                <a:gridCol w="3068008">
                  <a:extLst>
                    <a:ext uri="{9D8B030D-6E8A-4147-A177-3AD203B41FA5}">
                      <a16:colId xmlns:a16="http://schemas.microsoft.com/office/drawing/2014/main" val="377054530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665374827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084193355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365869141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986133555"/>
                    </a:ext>
                  </a:extLst>
                </a:gridCol>
              </a:tblGrid>
              <a:tr h="74449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Модель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Фото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Цена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Модель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Фото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Цена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2431098"/>
                  </a:ext>
                </a:extLst>
              </a:tr>
              <a:tr h="93855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600" b="1" spc="1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6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r>
                        <a:rPr lang="en-US" sz="1600" b="1" spc="1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1600" b="1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 </a:t>
                      </a: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andpie</a:t>
                      </a:r>
                      <a:r>
                        <a:rPr lang="en-US" sz="1600" b="1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$1133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ru-RU" sz="16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6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(S)</a:t>
                      </a:r>
                      <a:endParaRPr lang="ru-RU" sz="1600" b="1" spc="-1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$12/11.33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046662"/>
                  </a:ext>
                </a:extLst>
              </a:tr>
              <a:tr h="87759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600" b="1" spc="1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6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r>
                        <a:rPr lang="en-US" sz="1600" b="1" spc="1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1600" b="1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 </a:t>
                      </a: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andpie</a:t>
                      </a:r>
                      <a:r>
                        <a:rPr lang="en-US" sz="1600" b="1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$833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S3(M)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$12.33/11.33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726697"/>
                  </a:ext>
                </a:extLst>
              </a:tr>
              <a:tr h="983758">
                <a:tc>
                  <a:txBody>
                    <a:bodyPr/>
                    <a:lstStyle/>
                    <a:p>
                      <a:pPr marL="12700" marR="5080" indent="34925" algn="ctr">
                        <a:lnSpc>
                          <a:spcPct val="106200"/>
                        </a:lnSpc>
                      </a:pPr>
                      <a:r>
                        <a:rPr lang="en-US" sz="16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600" b="1" spc="1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6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r>
                        <a:rPr lang="en-US" sz="1600" b="1" spc="1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1600" b="1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1600" b="1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andy</a:t>
                      </a:r>
                    </a:p>
                    <a:p>
                      <a:pPr marL="12700" marR="5080" indent="34925" algn="ctr">
                        <a:lnSpc>
                          <a:spcPct val="106200"/>
                        </a:lnSpc>
                      </a:pP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.5</a:t>
                      </a:r>
                      <a:r>
                        <a:rPr lang="en-US" sz="1600" b="1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en-US" sz="1600" b="1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 </a:t>
                      </a: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600" b="1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play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$1933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S4(L)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.66/11.33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0526967"/>
                  </a:ext>
                </a:extLst>
              </a:tr>
              <a:tr h="940840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S//</a:t>
                      </a:r>
                      <a:r>
                        <a:rPr lang="en-US" sz="1600" b="1" spc="1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6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r>
                        <a:rPr lang="en-US" sz="1600" b="1" spc="1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1600" b="1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Stationary 10.1 inch Display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$4000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RL00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$466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465646"/>
                  </a:ext>
                </a:extLst>
              </a:tr>
              <a:tr h="95805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600" b="1" spc="1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6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r>
                        <a:rPr lang="en-US" sz="1600" b="1" spc="1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1600" b="1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$3666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RL0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$466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851954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600" b="1" spc="1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6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r>
                        <a:rPr lang="en-US" sz="1600" b="1" spc="1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1600" b="1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$3000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RL1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$466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74632"/>
                  </a:ext>
                </a:extLst>
              </a:tr>
              <a:tr h="1028929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S1(N)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11.66/11.33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RC1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$333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597476"/>
                  </a:ext>
                </a:extLst>
              </a:tr>
              <a:tr h="72367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RC2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$333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RC4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$333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288824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RC3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$333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RC5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0728454"/>
                  </a:ext>
                </a:extLst>
              </a:tr>
              <a:tr h="683817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51831"/>
                  </a:ext>
                </a:extLst>
              </a:tr>
            </a:tbl>
          </a:graphicData>
        </a:graphic>
      </p:graphicFrame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7EE19096-5E2D-3805-063E-5F345E92E7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784" y="5268262"/>
            <a:ext cx="1170230" cy="638104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7A96A830-D568-0F6F-EBBA-6093BDBEC9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920" y="6228409"/>
            <a:ext cx="1224018" cy="693443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FDCBD807-B33C-944A-F92C-0A0DE1BC20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921" y="7285867"/>
            <a:ext cx="1224018" cy="676275"/>
          </a:xfrm>
          <a:prstGeom prst="rect">
            <a:avLst/>
          </a:prstGeom>
        </p:spPr>
      </p:pic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7CF4AD2-E97A-12F4-E054-52268B7785FC}"/>
              </a:ext>
            </a:extLst>
          </p:cNvPr>
          <p:cNvGrpSpPr/>
          <p:nvPr/>
        </p:nvGrpSpPr>
        <p:grpSpPr>
          <a:xfrm>
            <a:off x="4088703" y="1414957"/>
            <a:ext cx="1171094" cy="778901"/>
            <a:chOff x="3904621" y="1551727"/>
            <a:chExt cx="1563254" cy="892623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B3D16250-07D6-A6CD-28EF-98137036EA62}"/>
                </a:ext>
              </a:extLst>
            </p:cNvPr>
            <p:cNvSpPr/>
            <p:nvPr/>
          </p:nvSpPr>
          <p:spPr>
            <a:xfrm>
              <a:off x="3904621" y="1551727"/>
              <a:ext cx="1563254" cy="8926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object 109">
              <a:extLst>
                <a:ext uri="{FF2B5EF4-FFF2-40B4-BE49-F238E27FC236}">
                  <a16:creationId xmlns:a16="http://schemas.microsoft.com/office/drawing/2014/main" id="{C5FD4F65-A9B2-73A1-5A53-60BFE558A10B}"/>
                </a:ext>
              </a:extLst>
            </p:cNvPr>
            <p:cNvSpPr/>
            <p:nvPr/>
          </p:nvSpPr>
          <p:spPr>
            <a:xfrm>
              <a:off x="4249571" y="1574628"/>
              <a:ext cx="837457" cy="77444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45F24BD8-C6DC-EA29-90B0-27B80F908D00}"/>
              </a:ext>
            </a:extLst>
          </p:cNvPr>
          <p:cNvGrpSpPr/>
          <p:nvPr/>
        </p:nvGrpSpPr>
        <p:grpSpPr>
          <a:xfrm>
            <a:off x="4117041" y="2393691"/>
            <a:ext cx="1171094" cy="675157"/>
            <a:chOff x="3853903" y="2585039"/>
            <a:chExt cx="1563254" cy="991826"/>
          </a:xfrm>
        </p:grpSpPr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A631DB29-44A4-AEB2-2DC1-793179D25B78}"/>
                </a:ext>
              </a:extLst>
            </p:cNvPr>
            <p:cNvSpPr/>
            <p:nvPr/>
          </p:nvSpPr>
          <p:spPr>
            <a:xfrm>
              <a:off x="3853903" y="2585039"/>
              <a:ext cx="1563254" cy="9918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object 110">
              <a:extLst>
                <a:ext uri="{FF2B5EF4-FFF2-40B4-BE49-F238E27FC236}">
                  <a16:creationId xmlns:a16="http://schemas.microsoft.com/office/drawing/2014/main" id="{B1FB039C-03EE-4829-62A5-8F2DF927FD69}"/>
                </a:ext>
              </a:extLst>
            </p:cNvPr>
            <p:cNvSpPr/>
            <p:nvPr/>
          </p:nvSpPr>
          <p:spPr>
            <a:xfrm>
              <a:off x="4138381" y="2650065"/>
              <a:ext cx="1034464" cy="75413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0057B7A2-4ACF-4AD4-A8D2-9D107500695A}"/>
              </a:ext>
            </a:extLst>
          </p:cNvPr>
          <p:cNvGrpSpPr/>
          <p:nvPr/>
        </p:nvGrpSpPr>
        <p:grpSpPr>
          <a:xfrm>
            <a:off x="4117041" y="3236683"/>
            <a:ext cx="1171094" cy="828675"/>
            <a:chOff x="3912997" y="3943528"/>
            <a:chExt cx="1572490" cy="989960"/>
          </a:xfrm>
        </p:grpSpPr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474A4EB6-955D-A8EC-E3C0-FB488B9D12D2}"/>
                </a:ext>
              </a:extLst>
            </p:cNvPr>
            <p:cNvSpPr/>
            <p:nvPr/>
          </p:nvSpPr>
          <p:spPr>
            <a:xfrm>
              <a:off x="3912997" y="3943528"/>
              <a:ext cx="1572490" cy="9899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object 111">
              <a:extLst>
                <a:ext uri="{FF2B5EF4-FFF2-40B4-BE49-F238E27FC236}">
                  <a16:creationId xmlns:a16="http://schemas.microsoft.com/office/drawing/2014/main" id="{8CF0939B-4B8D-49F8-7F52-1E1934A335C6}"/>
                </a:ext>
              </a:extLst>
            </p:cNvPr>
            <p:cNvSpPr/>
            <p:nvPr/>
          </p:nvSpPr>
          <p:spPr>
            <a:xfrm>
              <a:off x="4229358" y="3998301"/>
              <a:ext cx="1022970" cy="82725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1" name="Группа 70">
            <a:extLst>
              <a:ext uri="{FF2B5EF4-FFF2-40B4-BE49-F238E27FC236}">
                <a16:creationId xmlns:a16="http://schemas.microsoft.com/office/drawing/2014/main" id="{F659498C-06D4-251A-47D0-B8DEC777838F}"/>
              </a:ext>
            </a:extLst>
          </p:cNvPr>
          <p:cNvGrpSpPr/>
          <p:nvPr/>
        </p:nvGrpSpPr>
        <p:grpSpPr>
          <a:xfrm>
            <a:off x="4115100" y="4199267"/>
            <a:ext cx="1199432" cy="828675"/>
            <a:chOff x="2224803" y="5217358"/>
            <a:chExt cx="1611746" cy="953098"/>
          </a:xfrm>
        </p:grpSpPr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312F0E8A-E180-F23C-F4F7-1CCC40B53542}"/>
                </a:ext>
              </a:extLst>
            </p:cNvPr>
            <p:cNvSpPr/>
            <p:nvPr/>
          </p:nvSpPr>
          <p:spPr>
            <a:xfrm>
              <a:off x="2224803" y="5217358"/>
              <a:ext cx="1611746" cy="9530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object 112">
              <a:extLst>
                <a:ext uri="{FF2B5EF4-FFF2-40B4-BE49-F238E27FC236}">
                  <a16:creationId xmlns:a16="http://schemas.microsoft.com/office/drawing/2014/main" id="{7A7217CB-816E-2071-C997-84776AB35E25}"/>
                </a:ext>
              </a:extLst>
            </p:cNvPr>
            <p:cNvSpPr/>
            <p:nvPr/>
          </p:nvSpPr>
          <p:spPr>
            <a:xfrm>
              <a:off x="2471166" y="5281328"/>
              <a:ext cx="1119019" cy="82691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2917A28B-BD5E-FB11-B714-A213712AB9C6}"/>
              </a:ext>
            </a:extLst>
          </p:cNvPr>
          <p:cNvGrpSpPr/>
          <p:nvPr/>
        </p:nvGrpSpPr>
        <p:grpSpPr>
          <a:xfrm>
            <a:off x="4087732" y="5282985"/>
            <a:ext cx="1173035" cy="778901"/>
            <a:chOff x="3837739" y="6110649"/>
            <a:chExt cx="1579418" cy="953098"/>
          </a:xfrm>
        </p:grpSpPr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BF038A34-FB83-D175-D69D-61AC3488846D}"/>
                </a:ext>
              </a:extLst>
            </p:cNvPr>
            <p:cNvSpPr/>
            <p:nvPr/>
          </p:nvSpPr>
          <p:spPr>
            <a:xfrm>
              <a:off x="3837739" y="6110649"/>
              <a:ext cx="1579418" cy="9530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object 113">
              <a:extLst>
                <a:ext uri="{FF2B5EF4-FFF2-40B4-BE49-F238E27FC236}">
                  <a16:creationId xmlns:a16="http://schemas.microsoft.com/office/drawing/2014/main" id="{6362A892-B639-9F92-FB99-42D82378C8F8}"/>
                </a:ext>
              </a:extLst>
            </p:cNvPr>
            <p:cNvSpPr/>
            <p:nvPr/>
          </p:nvSpPr>
          <p:spPr>
            <a:xfrm>
              <a:off x="4188606" y="6310482"/>
              <a:ext cx="846258" cy="55005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E0DAF65F-6D11-1B47-C70F-4A911F460666}"/>
              </a:ext>
            </a:extLst>
          </p:cNvPr>
          <p:cNvGrpSpPr/>
          <p:nvPr/>
        </p:nvGrpSpPr>
        <p:grpSpPr>
          <a:xfrm>
            <a:off x="4111308" y="6132751"/>
            <a:ext cx="1176827" cy="900600"/>
            <a:chOff x="3836549" y="7208297"/>
            <a:chExt cx="1572941" cy="953098"/>
          </a:xfrm>
        </p:grpSpPr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22015D17-34AC-4465-D681-433A9EC04467}"/>
                </a:ext>
              </a:extLst>
            </p:cNvPr>
            <p:cNvSpPr/>
            <p:nvPr/>
          </p:nvSpPr>
          <p:spPr>
            <a:xfrm>
              <a:off x="3836549" y="7208297"/>
              <a:ext cx="1572941" cy="9530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object 114">
              <a:extLst>
                <a:ext uri="{FF2B5EF4-FFF2-40B4-BE49-F238E27FC236}">
                  <a16:creationId xmlns:a16="http://schemas.microsoft.com/office/drawing/2014/main" id="{FAA6F92E-D8C5-97CE-7264-BABB763D926F}"/>
                </a:ext>
              </a:extLst>
            </p:cNvPr>
            <p:cNvSpPr/>
            <p:nvPr/>
          </p:nvSpPr>
          <p:spPr>
            <a:xfrm>
              <a:off x="4206112" y="7363388"/>
              <a:ext cx="833815" cy="61051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0797F3B8-FD26-1ED4-5DA7-602732CB850E}"/>
              </a:ext>
            </a:extLst>
          </p:cNvPr>
          <p:cNvGrpSpPr/>
          <p:nvPr/>
        </p:nvGrpSpPr>
        <p:grpSpPr>
          <a:xfrm>
            <a:off x="4115099" y="7177158"/>
            <a:ext cx="1166970" cy="819224"/>
            <a:chOff x="3883410" y="8501920"/>
            <a:chExt cx="1606600" cy="829838"/>
          </a:xfrm>
        </p:grpSpPr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DE72C199-6C17-0F50-9D02-A4395773937D}"/>
                </a:ext>
              </a:extLst>
            </p:cNvPr>
            <p:cNvSpPr/>
            <p:nvPr/>
          </p:nvSpPr>
          <p:spPr>
            <a:xfrm>
              <a:off x="3883410" y="8501920"/>
              <a:ext cx="1606600" cy="8298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object 108">
              <a:extLst>
                <a:ext uri="{FF2B5EF4-FFF2-40B4-BE49-F238E27FC236}">
                  <a16:creationId xmlns:a16="http://schemas.microsoft.com/office/drawing/2014/main" id="{C9F381A5-F688-F723-25B8-170B665B056E}"/>
                </a:ext>
              </a:extLst>
            </p:cNvPr>
            <p:cNvSpPr/>
            <p:nvPr/>
          </p:nvSpPr>
          <p:spPr>
            <a:xfrm>
              <a:off x="4369362" y="8742240"/>
              <a:ext cx="732490" cy="424633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8CDDF543-6156-EB83-9025-FACD7E13F166}"/>
              </a:ext>
            </a:extLst>
          </p:cNvPr>
          <p:cNvGrpSpPr/>
          <p:nvPr/>
        </p:nvGrpSpPr>
        <p:grpSpPr>
          <a:xfrm>
            <a:off x="9467920" y="1366227"/>
            <a:ext cx="1171094" cy="1702621"/>
            <a:chOff x="9134111" y="1460630"/>
            <a:chExt cx="1563254" cy="2034659"/>
          </a:xfrm>
        </p:grpSpPr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07D97B82-4AAB-153D-5399-E79A2F9C0D11}"/>
                </a:ext>
              </a:extLst>
            </p:cNvPr>
            <p:cNvSpPr/>
            <p:nvPr/>
          </p:nvSpPr>
          <p:spPr>
            <a:xfrm>
              <a:off x="9134111" y="1518174"/>
              <a:ext cx="1563254" cy="8926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8" name="Рисунок 47">
              <a:extLst>
                <a:ext uri="{FF2B5EF4-FFF2-40B4-BE49-F238E27FC236}">
                  <a16:creationId xmlns:a16="http://schemas.microsoft.com/office/drawing/2014/main" id="{C610B62A-1CB9-578F-05F8-3B1BBBE20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5908" y="1460630"/>
              <a:ext cx="1491457" cy="93350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4" name="Рисунок 53">
              <a:extLst>
                <a:ext uri="{FF2B5EF4-FFF2-40B4-BE49-F238E27FC236}">
                  <a16:creationId xmlns:a16="http://schemas.microsoft.com/office/drawing/2014/main" id="{A6A1A58E-9402-1872-10CE-0BFDBB1BC1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35265" y="2666614"/>
              <a:ext cx="1562100" cy="828675"/>
            </a:xfrm>
            <a:prstGeom prst="rect">
              <a:avLst/>
            </a:prstGeom>
          </p:spPr>
        </p:pic>
      </p:grp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2D8142BE-993E-2384-DD29-400FB21AAEE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586" y="3231321"/>
            <a:ext cx="1134185" cy="601671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88F3B614-20F1-6A16-12A7-5871F0E65A2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706" y="4199267"/>
            <a:ext cx="1170232" cy="716905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97CDADA7-CDAA-DA3D-4B17-3F9A2A3D0CE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920" y="8923650"/>
            <a:ext cx="1171094" cy="601672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9005E557-ADD0-5771-DF7B-8C27FF87822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051" y="8134224"/>
            <a:ext cx="1243731" cy="601671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86C77D55-ED0A-F858-61E6-35F22C14F12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100" y="8862536"/>
            <a:ext cx="1166969" cy="723900"/>
          </a:xfrm>
          <a:prstGeom prst="rect">
            <a:avLst/>
          </a:prstGeom>
        </p:spPr>
      </p:pic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97D8441D-B9DD-1B36-1D3B-BCE5EF8E5DF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100" y="8119723"/>
            <a:ext cx="1143034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513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48961" y="2089217"/>
            <a:ext cx="2609215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700"/>
              </a:lnSpc>
            </a:pPr>
            <a:r>
              <a:rPr sz="1100" b="1" spc="-110" dirty="0">
                <a:solidFill>
                  <a:srgbClr val="333333"/>
                </a:solidFill>
                <a:latin typeface="Palatino Linotype"/>
                <a:cs typeface="Palatino Linotype"/>
              </a:rPr>
              <a:t>что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10" dirty="0">
                <a:solidFill>
                  <a:srgbClr val="333333"/>
                </a:solidFill>
                <a:latin typeface="Palatino Linotype"/>
                <a:cs typeface="Palatino Linotype"/>
              </a:rPr>
              <a:t>может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10" dirty="0">
                <a:solidFill>
                  <a:srgbClr val="333333"/>
                </a:solidFill>
                <a:latin typeface="Palatino Linotype"/>
                <a:cs typeface="Palatino Linotype"/>
              </a:rPr>
              <a:t>помочь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75" dirty="0">
                <a:solidFill>
                  <a:srgbClr val="333333"/>
                </a:solidFill>
                <a:latin typeface="Palatino Linotype"/>
                <a:cs typeface="Palatino Linotype"/>
              </a:rPr>
              <a:t>свести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к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14" dirty="0">
                <a:solidFill>
                  <a:srgbClr val="333333"/>
                </a:solidFill>
                <a:latin typeface="Palatino Linotype"/>
                <a:cs typeface="Palatino Linotype"/>
              </a:rPr>
              <a:t>минимуму</a:t>
            </a:r>
            <a:r>
              <a:rPr sz="1100" b="1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 необходимость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манипуляций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65" dirty="0">
                <a:solidFill>
                  <a:srgbClr val="333333"/>
                </a:solidFill>
                <a:latin typeface="Palatino Linotype"/>
                <a:cs typeface="Palatino Linotype"/>
              </a:rPr>
              <a:t>с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90" dirty="0">
                <a:solidFill>
                  <a:srgbClr val="333333"/>
                </a:solidFill>
                <a:latin typeface="Palatino Linotype"/>
                <a:cs typeface="Palatino Linotype"/>
              </a:rPr>
              <a:t>тканями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90" dirty="0">
                <a:solidFill>
                  <a:srgbClr val="333333"/>
                </a:solidFill>
                <a:latin typeface="Palatino Linotype"/>
                <a:cs typeface="Palatino Linotype"/>
              </a:rPr>
              <a:t>и</a:t>
            </a:r>
            <a:endParaRPr sz="1100" dirty="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648961" y="2571004"/>
            <a:ext cx="2730500" cy="888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700"/>
              </a:lnSpc>
            </a:pPr>
            <a:r>
              <a:rPr sz="1100" b="1" spc="-105" dirty="0">
                <a:solidFill>
                  <a:srgbClr val="333333"/>
                </a:solidFill>
                <a:latin typeface="Palatino Linotype"/>
                <a:cs typeface="Palatino Linotype"/>
              </a:rPr>
              <a:t>улучшить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80" dirty="0">
                <a:solidFill>
                  <a:srgbClr val="333333"/>
                </a:solidFill>
                <a:latin typeface="Palatino Linotype"/>
                <a:cs typeface="Palatino Linotype"/>
              </a:rPr>
              <a:t>возможность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85" dirty="0">
                <a:solidFill>
                  <a:srgbClr val="333333"/>
                </a:solidFill>
                <a:latin typeface="Palatino Linotype"/>
                <a:cs typeface="Palatino Linotype"/>
              </a:rPr>
              <a:t>видеть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10" dirty="0">
                <a:solidFill>
                  <a:srgbClr val="333333"/>
                </a:solidFill>
                <a:latin typeface="Palatino Linotype"/>
                <a:cs typeface="Palatino Linotype"/>
              </a:rPr>
              <a:t>передние</a:t>
            </a:r>
            <a:r>
              <a:rPr sz="1100" b="1" spc="-4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90" dirty="0">
                <a:solidFill>
                  <a:srgbClr val="333333"/>
                </a:solidFill>
                <a:latin typeface="Palatino Linotype"/>
                <a:cs typeface="Palatino Linotype"/>
              </a:rPr>
              <a:t>дыхательные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85" dirty="0">
                <a:solidFill>
                  <a:srgbClr val="333333"/>
                </a:solidFill>
                <a:latin typeface="Palatino Linotype"/>
                <a:cs typeface="Palatino Linotype"/>
              </a:rPr>
              <a:t>пути,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чтобы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90" dirty="0">
                <a:solidFill>
                  <a:srgbClr val="333333"/>
                </a:solidFill>
                <a:latin typeface="Palatino Linotype"/>
                <a:cs typeface="Palatino Linotype"/>
              </a:rPr>
              <a:t>облегчить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05" dirty="0">
                <a:solidFill>
                  <a:srgbClr val="333333"/>
                </a:solidFill>
                <a:latin typeface="Palatino Linotype"/>
                <a:cs typeface="Palatino Linotype"/>
              </a:rPr>
              <a:t>пероральную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интубацию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трахеи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во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85" dirty="0">
                <a:solidFill>
                  <a:srgbClr val="333333"/>
                </a:solidFill>
                <a:latin typeface="Palatino Linotype"/>
                <a:cs typeface="Palatino Linotype"/>
              </a:rPr>
              <a:t>время</a:t>
            </a:r>
            <a:r>
              <a:rPr sz="1100" b="1" spc="-3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90" dirty="0">
                <a:solidFill>
                  <a:srgbClr val="333333"/>
                </a:solidFill>
                <a:latin typeface="Palatino Linotype"/>
                <a:cs typeface="Palatino Linotype"/>
              </a:rPr>
              <a:t>анестезии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90" dirty="0">
                <a:solidFill>
                  <a:srgbClr val="333333"/>
                </a:solidFill>
                <a:latin typeface="Palatino Linotype"/>
                <a:cs typeface="Palatino Linotype"/>
              </a:rPr>
              <a:t>и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80" dirty="0">
                <a:solidFill>
                  <a:srgbClr val="333333"/>
                </a:solidFill>
                <a:latin typeface="Palatino Linotype"/>
                <a:cs typeface="Palatino Linotype"/>
              </a:rPr>
              <a:t>оказания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10" dirty="0">
                <a:solidFill>
                  <a:srgbClr val="333333"/>
                </a:solidFill>
                <a:latin typeface="Palatino Linotype"/>
                <a:cs typeface="Palatino Linotype"/>
              </a:rPr>
              <a:t>неотложной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95" dirty="0">
                <a:solidFill>
                  <a:srgbClr val="333333"/>
                </a:solidFill>
                <a:latin typeface="Palatino Linotype"/>
                <a:cs typeface="Palatino Linotype"/>
              </a:rPr>
              <a:t>помощи.</a:t>
            </a:r>
            <a:endParaRPr sz="1100" dirty="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8215" y="7133673"/>
            <a:ext cx="197231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C92B2F"/>
                </a:solidFill>
                <a:latin typeface="Arial"/>
                <a:cs typeface="Arial"/>
              </a:rPr>
              <a:t>Области применения: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7941" y="2098983"/>
            <a:ext cx="4225290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0" spc="-450" dirty="0">
                <a:solidFill>
                  <a:srgbClr val="D1292E"/>
                </a:solidFill>
                <a:latin typeface="Bookman Old Style"/>
                <a:cs typeface="Bookman Old Style"/>
              </a:rPr>
              <a:t>—</a:t>
            </a:r>
            <a:r>
              <a:rPr sz="1100" b="1" spc="-130" dirty="0">
                <a:solidFill>
                  <a:srgbClr val="333333"/>
                </a:solidFill>
                <a:latin typeface="Palatino Linotype"/>
                <a:cs typeface="Palatino Linotype"/>
              </a:rPr>
              <a:t>б</a:t>
            </a:r>
            <a:r>
              <a:rPr sz="1100" b="1" spc="-110" dirty="0">
                <a:solidFill>
                  <a:srgbClr val="333333"/>
                </a:solidFill>
                <a:latin typeface="Palatino Linotype"/>
                <a:cs typeface="Palatino Linotype"/>
              </a:rPr>
              <a:t>олее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короткое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85" dirty="0">
                <a:solidFill>
                  <a:srgbClr val="333333"/>
                </a:solidFill>
                <a:latin typeface="Palatino Linotype"/>
                <a:cs typeface="Palatino Linotype"/>
              </a:rPr>
              <a:t>время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85" dirty="0">
                <a:solidFill>
                  <a:srgbClr val="333333"/>
                </a:solidFill>
                <a:latin typeface="Palatino Linotype"/>
                <a:cs typeface="Palatino Linotype"/>
              </a:rPr>
              <a:t>для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10" dirty="0">
                <a:solidFill>
                  <a:srgbClr val="333333"/>
                </a:solidFill>
                <a:latin typeface="Palatino Linotype"/>
                <a:cs typeface="Palatino Linotype"/>
              </a:rPr>
              <a:t>успешной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05" dirty="0">
                <a:solidFill>
                  <a:srgbClr val="333333"/>
                </a:solidFill>
                <a:latin typeface="Palatino Linotype"/>
                <a:cs typeface="Palatino Linotype"/>
              </a:rPr>
              <a:t>интубации</a:t>
            </a:r>
            <a:endParaRPr sz="1100" dirty="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000" b="0" spc="-450" dirty="0">
                <a:solidFill>
                  <a:srgbClr val="D1292E"/>
                </a:solidFill>
                <a:latin typeface="Bookman Old Style"/>
                <a:cs typeface="Bookman Old Style"/>
              </a:rPr>
              <a:t>—</a:t>
            </a:r>
            <a:r>
              <a:rPr sz="1100" b="1" spc="-130" dirty="0">
                <a:solidFill>
                  <a:srgbClr val="333333"/>
                </a:solidFill>
                <a:latin typeface="Palatino Linotype"/>
                <a:cs typeface="Palatino Linotype"/>
              </a:rPr>
              <a:t>б</a:t>
            </a:r>
            <a:r>
              <a:rPr sz="1100" b="1" spc="-110" dirty="0">
                <a:solidFill>
                  <a:srgbClr val="333333"/>
                </a:solidFill>
                <a:latin typeface="Palatino Linotype"/>
                <a:cs typeface="Palatino Linotype"/>
              </a:rPr>
              <a:t>олее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высокий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80" dirty="0">
                <a:solidFill>
                  <a:srgbClr val="333333"/>
                </a:solidFill>
                <a:latin typeface="Palatino Linotype"/>
                <a:cs typeface="Palatino Linotype"/>
              </a:rPr>
              <a:t>показатель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10" dirty="0">
                <a:solidFill>
                  <a:srgbClr val="333333"/>
                </a:solidFill>
                <a:latin typeface="Palatino Linotype"/>
                <a:cs typeface="Palatino Linotype"/>
              </a:rPr>
              <a:t>успешной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05" dirty="0">
                <a:solidFill>
                  <a:srgbClr val="333333"/>
                </a:solidFill>
                <a:latin typeface="Palatino Linotype"/>
                <a:cs typeface="Palatino Linotype"/>
              </a:rPr>
              <a:t>интубации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65" dirty="0">
                <a:solidFill>
                  <a:srgbClr val="333333"/>
                </a:solidFill>
                <a:latin typeface="Palatino Linotype"/>
                <a:cs typeface="Palatino Linotype"/>
              </a:rPr>
              <a:t>с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90" dirty="0">
                <a:solidFill>
                  <a:srgbClr val="333333"/>
                </a:solidFill>
                <a:latin typeface="Palatino Linotype"/>
                <a:cs typeface="Palatino Linotype"/>
              </a:rPr>
              <a:t>первой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95" dirty="0">
                <a:solidFill>
                  <a:srgbClr val="333333"/>
                </a:solidFill>
                <a:latin typeface="Palatino Linotype"/>
                <a:cs typeface="Palatino Linotype"/>
              </a:rPr>
              <a:t>попытки</a:t>
            </a:r>
            <a:endParaRPr sz="1100" dirty="0">
              <a:latin typeface="Palatino Linotype"/>
              <a:cs typeface="Palatino Linotyp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7941" y="2654062"/>
            <a:ext cx="3961765" cy="1085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0" spc="-450" dirty="0">
                <a:solidFill>
                  <a:srgbClr val="D1292E"/>
                </a:solidFill>
                <a:latin typeface="Bookman Old Style"/>
                <a:cs typeface="Bookman Old Style"/>
              </a:rPr>
              <a:t>—</a:t>
            </a:r>
            <a:r>
              <a:rPr sz="1100" b="1" spc="-130" dirty="0">
                <a:solidFill>
                  <a:srgbClr val="333333"/>
                </a:solidFill>
                <a:latin typeface="Palatino Linotype"/>
                <a:cs typeface="Palatino Linotype"/>
              </a:rPr>
              <a:t>б</a:t>
            </a:r>
            <a:r>
              <a:rPr sz="1100" b="1" spc="-110" dirty="0">
                <a:solidFill>
                  <a:srgbClr val="333333"/>
                </a:solidFill>
                <a:latin typeface="Palatino Linotype"/>
                <a:cs typeface="Palatino Linotype"/>
              </a:rPr>
              <a:t>олее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высокий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10" dirty="0">
                <a:solidFill>
                  <a:srgbClr val="333333"/>
                </a:solidFill>
                <a:latin typeface="Palatino Linotype"/>
                <a:cs typeface="Palatino Linotype"/>
              </a:rPr>
              <a:t>общий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80" dirty="0">
                <a:solidFill>
                  <a:srgbClr val="333333"/>
                </a:solidFill>
                <a:latin typeface="Palatino Linotype"/>
                <a:cs typeface="Palatino Linotype"/>
              </a:rPr>
              <a:t>показатель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10" dirty="0">
                <a:solidFill>
                  <a:srgbClr val="333333"/>
                </a:solidFill>
                <a:latin typeface="Palatino Linotype"/>
                <a:cs typeface="Palatino Linotype"/>
              </a:rPr>
              <a:t>успешной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05" dirty="0">
                <a:solidFill>
                  <a:srgbClr val="333333"/>
                </a:solidFill>
                <a:latin typeface="Palatino Linotype"/>
                <a:cs typeface="Palatino Linotype"/>
              </a:rPr>
              <a:t>интубации</a:t>
            </a:r>
            <a:endParaRPr sz="1100" dirty="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000" b="0" spc="-450" dirty="0">
                <a:solidFill>
                  <a:srgbClr val="D1292E"/>
                </a:solidFill>
                <a:latin typeface="Bookman Old Style"/>
                <a:cs typeface="Bookman Old Style"/>
              </a:rPr>
              <a:t>—</a:t>
            </a:r>
            <a:r>
              <a:rPr sz="1100" b="1" spc="-85" dirty="0">
                <a:solidFill>
                  <a:srgbClr val="333333"/>
                </a:solidFill>
                <a:latin typeface="Palatino Linotype"/>
                <a:cs typeface="Palatino Linotype"/>
              </a:rPr>
              <a:t>у</a:t>
            </a:r>
            <a:r>
              <a:rPr sz="1100" b="1" spc="-110" dirty="0">
                <a:solidFill>
                  <a:srgbClr val="333333"/>
                </a:solidFill>
                <a:latin typeface="Palatino Linotype"/>
                <a:cs typeface="Palatino Linotype"/>
              </a:rPr>
              <a:t>меньшение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05" dirty="0">
                <a:solidFill>
                  <a:srgbClr val="333333"/>
                </a:solidFill>
                <a:latin typeface="Palatino Linotype"/>
                <a:cs typeface="Palatino Linotype"/>
              </a:rPr>
              <a:t>приложенной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80" dirty="0">
                <a:solidFill>
                  <a:srgbClr val="333333"/>
                </a:solidFill>
                <a:latin typeface="Palatino Linotype"/>
                <a:cs typeface="Palatino Linotype"/>
              </a:rPr>
              <a:t>силы</a:t>
            </a:r>
            <a:endParaRPr sz="1100" dirty="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000" b="0" spc="-450" dirty="0">
                <a:solidFill>
                  <a:srgbClr val="D1292E"/>
                </a:solidFill>
                <a:latin typeface="Bookman Old Style"/>
                <a:cs typeface="Bookman Old Style"/>
              </a:rPr>
              <a:t>—</a:t>
            </a:r>
            <a:r>
              <a:rPr sz="1100" b="1" spc="20" dirty="0">
                <a:solidFill>
                  <a:srgbClr val="333333"/>
                </a:solidFill>
                <a:latin typeface="Palatino Linotype"/>
                <a:cs typeface="Palatino Linotype"/>
              </a:rPr>
              <a:t>с</a:t>
            </a:r>
            <a:r>
              <a:rPr sz="1100" b="1" spc="-105" dirty="0">
                <a:solidFill>
                  <a:srgbClr val="333333"/>
                </a:solidFill>
                <a:latin typeface="Palatino Linotype"/>
                <a:cs typeface="Palatino Linotype"/>
              </a:rPr>
              <a:t>нижение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90" dirty="0">
                <a:solidFill>
                  <a:srgbClr val="333333"/>
                </a:solidFill>
                <a:latin typeface="Palatino Linotype"/>
                <a:cs typeface="Palatino Linotype"/>
              </a:rPr>
              <a:t>осложнений,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65" dirty="0">
                <a:solidFill>
                  <a:srgbClr val="333333"/>
                </a:solidFill>
                <a:latin typeface="Palatino Linotype"/>
                <a:cs typeface="Palatino Linotype"/>
              </a:rPr>
              <a:t>связанных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65" dirty="0">
                <a:solidFill>
                  <a:srgbClr val="333333"/>
                </a:solidFill>
                <a:latin typeface="Palatino Linotype"/>
                <a:cs typeface="Palatino Linotype"/>
              </a:rPr>
              <a:t>с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05" dirty="0">
                <a:solidFill>
                  <a:srgbClr val="333333"/>
                </a:solidFill>
                <a:latin typeface="Palatino Linotype"/>
                <a:cs typeface="Palatino Linotype"/>
              </a:rPr>
              <a:t>интубацией</a:t>
            </a:r>
            <a:endParaRPr sz="1100" dirty="0">
              <a:latin typeface="Palatino Linotype"/>
              <a:cs typeface="Palatino Linotype"/>
            </a:endParaRPr>
          </a:p>
          <a:p>
            <a:pPr marL="24130">
              <a:lnSpc>
                <a:spcPct val="100000"/>
              </a:lnSpc>
              <a:spcBef>
                <a:spcPts val="325"/>
              </a:spcBef>
            </a:pPr>
            <a:r>
              <a:rPr sz="1400" b="1" dirty="0">
                <a:solidFill>
                  <a:srgbClr val="C92B2F"/>
                </a:solidFill>
                <a:latin typeface="Arial"/>
                <a:cs typeface="Arial"/>
              </a:rPr>
              <a:t>Smartscope помогает предотвратить:</a:t>
            </a:r>
            <a:endParaRPr sz="1400" dirty="0">
              <a:latin typeface="Arial"/>
              <a:cs typeface="Arial"/>
            </a:endParaRPr>
          </a:p>
          <a:p>
            <a:pPr marL="24130">
              <a:lnSpc>
                <a:spcPct val="100000"/>
              </a:lnSpc>
              <a:spcBef>
                <a:spcPts val="125"/>
              </a:spcBef>
            </a:pPr>
            <a:r>
              <a:rPr sz="1100" b="1" spc="-95" dirty="0">
                <a:solidFill>
                  <a:srgbClr val="333333"/>
                </a:solidFill>
                <a:latin typeface="Palatino Linotype"/>
                <a:cs typeface="Palatino Linotype"/>
              </a:rPr>
              <a:t>контакт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80" dirty="0">
                <a:solidFill>
                  <a:srgbClr val="333333"/>
                </a:solidFill>
                <a:latin typeface="Palatino Linotype"/>
                <a:cs typeface="Palatino Linotype"/>
              </a:rPr>
              <a:t>врача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65" dirty="0">
                <a:solidFill>
                  <a:srgbClr val="333333"/>
                </a:solidFill>
                <a:latin typeface="Palatino Linotype"/>
                <a:cs typeface="Palatino Linotype"/>
              </a:rPr>
              <a:t>с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90" dirty="0">
                <a:solidFill>
                  <a:srgbClr val="333333"/>
                </a:solidFill>
                <a:latin typeface="Palatino Linotype"/>
                <a:cs typeface="Palatino Linotype"/>
              </a:rPr>
              <a:t>патогенами,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05" dirty="0">
                <a:solidFill>
                  <a:srgbClr val="333333"/>
                </a:solidFill>
                <a:latin typeface="Palatino Linotype"/>
                <a:cs typeface="Palatino Linotype"/>
              </a:rPr>
              <a:t>передающимися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95" dirty="0">
                <a:solidFill>
                  <a:srgbClr val="333333"/>
                </a:solidFill>
                <a:latin typeface="Palatino Linotype"/>
                <a:cs typeface="Palatino Linotype"/>
              </a:rPr>
              <a:t>капельным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20" dirty="0">
                <a:solidFill>
                  <a:srgbClr val="333333"/>
                </a:solidFill>
                <a:latin typeface="Palatino Linotype"/>
                <a:cs typeface="Palatino Linotype"/>
              </a:rPr>
              <a:t>путем</a:t>
            </a:r>
            <a:endParaRPr sz="1100" dirty="0">
              <a:latin typeface="Palatino Linotype"/>
              <a:cs typeface="Palatino Linotyp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1103" y="1524807"/>
            <a:ext cx="3274060" cy="401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560"/>
              </a:lnSpc>
            </a:pPr>
            <a:r>
              <a:rPr sz="1400" b="1" dirty="0">
                <a:solidFill>
                  <a:srgbClr val="C92B2F"/>
                </a:solidFill>
                <a:latin typeface="Arial"/>
                <a:cs typeface="Arial"/>
              </a:rPr>
              <a:t>Smartscope улучшает визуализацию надгортанника, обеспечивая: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65961" y="8165978"/>
            <a:ext cx="7251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95" dirty="0">
                <a:solidFill>
                  <a:srgbClr val="5F5D5D"/>
                </a:solidFill>
                <a:latin typeface="Palatino Linotype"/>
                <a:cs typeface="Palatino Linotype"/>
              </a:rPr>
              <a:t>Анестезия</a:t>
            </a:r>
            <a:endParaRPr sz="1200" dirty="0">
              <a:latin typeface="Palatino Linotype"/>
              <a:cs typeface="Palatino Linotyp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08237" y="9167778"/>
            <a:ext cx="1042035" cy="346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735">
              <a:lnSpc>
                <a:spcPct val="100000"/>
              </a:lnSpc>
            </a:pPr>
            <a:r>
              <a:rPr sz="1100" b="1" spc="-105" dirty="0">
                <a:solidFill>
                  <a:srgbClr val="5F5D5D"/>
                </a:solidFill>
                <a:latin typeface="Palatino Linotype"/>
                <a:cs typeface="Palatino Linotype"/>
              </a:rPr>
              <a:t>Отделение</a:t>
            </a:r>
            <a:endParaRPr sz="1100" dirty="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95" dirty="0">
                <a:solidFill>
                  <a:srgbClr val="5F5D5D"/>
                </a:solidFill>
                <a:latin typeface="Palatino Linotype"/>
                <a:cs typeface="Palatino Linotype"/>
              </a:rPr>
              <a:t>Скорой</a:t>
            </a:r>
            <a:r>
              <a:rPr sz="1100" b="1" spc="-40" dirty="0">
                <a:solidFill>
                  <a:srgbClr val="5F5D5D"/>
                </a:solidFill>
                <a:latin typeface="Palatino Linotype"/>
                <a:cs typeface="Palatino Linotype"/>
              </a:rPr>
              <a:t> </a:t>
            </a:r>
            <a:r>
              <a:rPr sz="1100" b="1" spc="-110" dirty="0">
                <a:solidFill>
                  <a:srgbClr val="5F5D5D"/>
                </a:solidFill>
                <a:latin typeface="Palatino Linotype"/>
                <a:cs typeface="Palatino Linotype"/>
              </a:rPr>
              <a:t>помощи</a:t>
            </a:r>
            <a:endParaRPr sz="1100" dirty="0">
              <a:latin typeface="Palatino Linotype"/>
              <a:cs typeface="Palatino Linotyp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61347" y="8173876"/>
            <a:ext cx="20701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105" dirty="0">
                <a:solidFill>
                  <a:srgbClr val="5F5D5D"/>
                </a:solidFill>
                <a:latin typeface="Palatino Linotype"/>
                <a:cs typeface="Palatino Linotype"/>
              </a:rPr>
              <a:t>Отделение</a:t>
            </a:r>
            <a:r>
              <a:rPr sz="1100" b="1" spc="-40" dirty="0">
                <a:solidFill>
                  <a:srgbClr val="5F5D5D"/>
                </a:solidFill>
                <a:latin typeface="Palatino Linotype"/>
                <a:cs typeface="Palatino Linotype"/>
              </a:rPr>
              <a:t> </a:t>
            </a:r>
            <a:r>
              <a:rPr sz="1100" b="1" spc="-90" dirty="0">
                <a:solidFill>
                  <a:srgbClr val="5F5D5D"/>
                </a:solidFill>
                <a:latin typeface="Palatino Linotype"/>
                <a:cs typeface="Palatino Linotype"/>
              </a:rPr>
              <a:t>интенсивной</a:t>
            </a:r>
            <a:r>
              <a:rPr sz="1100" b="1" spc="-40" dirty="0">
                <a:solidFill>
                  <a:srgbClr val="5F5D5D"/>
                </a:solidFill>
                <a:latin typeface="Palatino Linotype"/>
                <a:cs typeface="Palatino Linotype"/>
              </a:rPr>
              <a:t> </a:t>
            </a:r>
            <a:r>
              <a:rPr sz="1100" b="1" spc="-105" dirty="0">
                <a:solidFill>
                  <a:srgbClr val="5F5D5D"/>
                </a:solidFill>
                <a:latin typeface="Palatino Linotype"/>
                <a:cs typeface="Palatino Linotype"/>
              </a:rPr>
              <a:t>терапии</a:t>
            </a:r>
            <a:endParaRPr sz="1100" dirty="0">
              <a:latin typeface="Palatino Linotype"/>
              <a:cs typeface="Palatino Linotyp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26744" y="9165339"/>
            <a:ext cx="1036319" cy="36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marR="5080" indent="-13335">
              <a:lnSpc>
                <a:spcPct val="119400"/>
              </a:lnSpc>
            </a:pPr>
            <a:r>
              <a:rPr sz="1100" b="1" spc="-85" dirty="0">
                <a:solidFill>
                  <a:srgbClr val="5F5D5D"/>
                </a:solidFill>
                <a:latin typeface="Palatino Linotype"/>
                <a:cs typeface="Palatino Linotype"/>
              </a:rPr>
              <a:t>Догоспитальная Скорая</a:t>
            </a:r>
            <a:r>
              <a:rPr sz="1100" b="1" spc="-40" dirty="0">
                <a:solidFill>
                  <a:srgbClr val="5F5D5D"/>
                </a:solidFill>
                <a:latin typeface="Palatino Linotype"/>
                <a:cs typeface="Palatino Linotype"/>
              </a:rPr>
              <a:t> </a:t>
            </a:r>
            <a:r>
              <a:rPr sz="1100" b="1" spc="-110" dirty="0">
                <a:solidFill>
                  <a:srgbClr val="5F5D5D"/>
                </a:solidFill>
                <a:latin typeface="Palatino Linotype"/>
                <a:cs typeface="Palatino Linotype"/>
              </a:rPr>
              <a:t>помощь</a:t>
            </a:r>
            <a:endParaRPr sz="1100" dirty="0">
              <a:latin typeface="Palatino Linotype"/>
              <a:cs typeface="Palatino Linotype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16340" y="7474260"/>
            <a:ext cx="579120" cy="579120"/>
          </a:xfrm>
          <a:custGeom>
            <a:avLst/>
            <a:gdLst/>
            <a:ahLst/>
            <a:cxnLst/>
            <a:rect l="l" t="t" r="r" b="b"/>
            <a:pathLst>
              <a:path w="579119" h="579120">
                <a:moveTo>
                  <a:pt x="289559" y="0"/>
                </a:moveTo>
                <a:lnTo>
                  <a:pt x="336527" y="3789"/>
                </a:lnTo>
                <a:lnTo>
                  <a:pt x="381082" y="14762"/>
                </a:lnTo>
                <a:lnTo>
                  <a:pt x="422628" y="32320"/>
                </a:lnTo>
                <a:lnTo>
                  <a:pt x="460569" y="55868"/>
                </a:lnTo>
                <a:lnTo>
                  <a:pt x="494309" y="84810"/>
                </a:lnTo>
                <a:lnTo>
                  <a:pt x="523251" y="118550"/>
                </a:lnTo>
                <a:lnTo>
                  <a:pt x="546799" y="156491"/>
                </a:lnTo>
                <a:lnTo>
                  <a:pt x="564357" y="198037"/>
                </a:lnTo>
                <a:lnTo>
                  <a:pt x="575330" y="242592"/>
                </a:lnTo>
                <a:lnTo>
                  <a:pt x="579119" y="289560"/>
                </a:lnTo>
                <a:lnTo>
                  <a:pt x="578160" y="313308"/>
                </a:lnTo>
                <a:lnTo>
                  <a:pt x="570704" y="359144"/>
                </a:lnTo>
                <a:lnTo>
                  <a:pt x="556364" y="402269"/>
                </a:lnTo>
                <a:lnTo>
                  <a:pt x="535736" y="442087"/>
                </a:lnTo>
                <a:lnTo>
                  <a:pt x="509417" y="478002"/>
                </a:lnTo>
                <a:lnTo>
                  <a:pt x="478002" y="509417"/>
                </a:lnTo>
                <a:lnTo>
                  <a:pt x="442087" y="535736"/>
                </a:lnTo>
                <a:lnTo>
                  <a:pt x="402269" y="556364"/>
                </a:lnTo>
                <a:lnTo>
                  <a:pt x="359144" y="570704"/>
                </a:lnTo>
                <a:lnTo>
                  <a:pt x="313308" y="578160"/>
                </a:lnTo>
                <a:lnTo>
                  <a:pt x="289559" y="579120"/>
                </a:lnTo>
                <a:lnTo>
                  <a:pt x="265811" y="578160"/>
                </a:lnTo>
                <a:lnTo>
                  <a:pt x="219975" y="570704"/>
                </a:lnTo>
                <a:lnTo>
                  <a:pt x="176850" y="556364"/>
                </a:lnTo>
                <a:lnTo>
                  <a:pt x="137032" y="535736"/>
                </a:lnTo>
                <a:lnTo>
                  <a:pt x="101117" y="509417"/>
                </a:lnTo>
                <a:lnTo>
                  <a:pt x="69702" y="478002"/>
                </a:lnTo>
                <a:lnTo>
                  <a:pt x="43383" y="442087"/>
                </a:lnTo>
                <a:lnTo>
                  <a:pt x="22755" y="402269"/>
                </a:lnTo>
                <a:lnTo>
                  <a:pt x="8415" y="359144"/>
                </a:lnTo>
                <a:lnTo>
                  <a:pt x="959" y="313308"/>
                </a:lnTo>
                <a:lnTo>
                  <a:pt x="0" y="289560"/>
                </a:lnTo>
                <a:lnTo>
                  <a:pt x="959" y="265811"/>
                </a:lnTo>
                <a:lnTo>
                  <a:pt x="8415" y="219975"/>
                </a:lnTo>
                <a:lnTo>
                  <a:pt x="22755" y="176850"/>
                </a:lnTo>
                <a:lnTo>
                  <a:pt x="43383" y="137032"/>
                </a:lnTo>
                <a:lnTo>
                  <a:pt x="69702" y="101117"/>
                </a:lnTo>
                <a:lnTo>
                  <a:pt x="101117" y="69702"/>
                </a:lnTo>
                <a:lnTo>
                  <a:pt x="137032" y="43383"/>
                </a:lnTo>
                <a:lnTo>
                  <a:pt x="176850" y="22755"/>
                </a:lnTo>
                <a:lnTo>
                  <a:pt x="219975" y="8415"/>
                </a:lnTo>
                <a:lnTo>
                  <a:pt x="265811" y="959"/>
                </a:lnTo>
                <a:lnTo>
                  <a:pt x="289559" y="0"/>
                </a:lnTo>
                <a:close/>
              </a:path>
            </a:pathLst>
          </a:custGeom>
          <a:ln w="17995">
            <a:solidFill>
              <a:srgbClr val="7574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93606" y="7474260"/>
            <a:ext cx="579120" cy="579120"/>
          </a:xfrm>
          <a:custGeom>
            <a:avLst/>
            <a:gdLst/>
            <a:ahLst/>
            <a:cxnLst/>
            <a:rect l="l" t="t" r="r" b="b"/>
            <a:pathLst>
              <a:path w="579119" h="579120">
                <a:moveTo>
                  <a:pt x="289560" y="0"/>
                </a:moveTo>
                <a:lnTo>
                  <a:pt x="336527" y="3789"/>
                </a:lnTo>
                <a:lnTo>
                  <a:pt x="381082" y="14762"/>
                </a:lnTo>
                <a:lnTo>
                  <a:pt x="422628" y="32320"/>
                </a:lnTo>
                <a:lnTo>
                  <a:pt x="460569" y="55868"/>
                </a:lnTo>
                <a:lnTo>
                  <a:pt x="494309" y="84810"/>
                </a:lnTo>
                <a:lnTo>
                  <a:pt x="523251" y="118550"/>
                </a:lnTo>
                <a:lnTo>
                  <a:pt x="546799" y="156491"/>
                </a:lnTo>
                <a:lnTo>
                  <a:pt x="564357" y="198037"/>
                </a:lnTo>
                <a:lnTo>
                  <a:pt x="575330" y="242592"/>
                </a:lnTo>
                <a:lnTo>
                  <a:pt x="579120" y="289560"/>
                </a:lnTo>
                <a:lnTo>
                  <a:pt x="578160" y="313308"/>
                </a:lnTo>
                <a:lnTo>
                  <a:pt x="570704" y="359144"/>
                </a:lnTo>
                <a:lnTo>
                  <a:pt x="556364" y="402269"/>
                </a:lnTo>
                <a:lnTo>
                  <a:pt x="535736" y="442087"/>
                </a:lnTo>
                <a:lnTo>
                  <a:pt x="509417" y="478002"/>
                </a:lnTo>
                <a:lnTo>
                  <a:pt x="478002" y="509417"/>
                </a:lnTo>
                <a:lnTo>
                  <a:pt x="442087" y="535736"/>
                </a:lnTo>
                <a:lnTo>
                  <a:pt x="402269" y="556364"/>
                </a:lnTo>
                <a:lnTo>
                  <a:pt x="359144" y="570704"/>
                </a:lnTo>
                <a:lnTo>
                  <a:pt x="313308" y="578160"/>
                </a:lnTo>
                <a:lnTo>
                  <a:pt x="289560" y="579120"/>
                </a:lnTo>
                <a:lnTo>
                  <a:pt x="265811" y="578160"/>
                </a:lnTo>
                <a:lnTo>
                  <a:pt x="219975" y="570704"/>
                </a:lnTo>
                <a:lnTo>
                  <a:pt x="176850" y="556364"/>
                </a:lnTo>
                <a:lnTo>
                  <a:pt x="137032" y="535736"/>
                </a:lnTo>
                <a:lnTo>
                  <a:pt x="101117" y="509417"/>
                </a:lnTo>
                <a:lnTo>
                  <a:pt x="69702" y="478002"/>
                </a:lnTo>
                <a:lnTo>
                  <a:pt x="43383" y="442087"/>
                </a:lnTo>
                <a:lnTo>
                  <a:pt x="22755" y="402269"/>
                </a:lnTo>
                <a:lnTo>
                  <a:pt x="8415" y="359144"/>
                </a:lnTo>
                <a:lnTo>
                  <a:pt x="959" y="313308"/>
                </a:lnTo>
                <a:lnTo>
                  <a:pt x="0" y="289560"/>
                </a:lnTo>
                <a:lnTo>
                  <a:pt x="959" y="265811"/>
                </a:lnTo>
                <a:lnTo>
                  <a:pt x="8415" y="219975"/>
                </a:lnTo>
                <a:lnTo>
                  <a:pt x="22755" y="176850"/>
                </a:lnTo>
                <a:lnTo>
                  <a:pt x="43383" y="137032"/>
                </a:lnTo>
                <a:lnTo>
                  <a:pt x="69702" y="101117"/>
                </a:lnTo>
                <a:lnTo>
                  <a:pt x="101117" y="69702"/>
                </a:lnTo>
                <a:lnTo>
                  <a:pt x="137032" y="43383"/>
                </a:lnTo>
                <a:lnTo>
                  <a:pt x="176850" y="22755"/>
                </a:lnTo>
                <a:lnTo>
                  <a:pt x="219975" y="8415"/>
                </a:lnTo>
                <a:lnTo>
                  <a:pt x="265811" y="959"/>
                </a:lnTo>
                <a:lnTo>
                  <a:pt x="289560" y="0"/>
                </a:lnTo>
                <a:close/>
              </a:path>
            </a:pathLst>
          </a:custGeom>
          <a:ln w="17995">
            <a:solidFill>
              <a:srgbClr val="7574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34871" y="7474260"/>
            <a:ext cx="579120" cy="579120"/>
          </a:xfrm>
          <a:custGeom>
            <a:avLst/>
            <a:gdLst/>
            <a:ahLst/>
            <a:cxnLst/>
            <a:rect l="l" t="t" r="r" b="b"/>
            <a:pathLst>
              <a:path w="579120" h="579120">
                <a:moveTo>
                  <a:pt x="289560" y="0"/>
                </a:moveTo>
                <a:lnTo>
                  <a:pt x="336527" y="3789"/>
                </a:lnTo>
                <a:lnTo>
                  <a:pt x="381082" y="14762"/>
                </a:lnTo>
                <a:lnTo>
                  <a:pt x="422628" y="32320"/>
                </a:lnTo>
                <a:lnTo>
                  <a:pt x="460569" y="55868"/>
                </a:lnTo>
                <a:lnTo>
                  <a:pt x="494309" y="84810"/>
                </a:lnTo>
                <a:lnTo>
                  <a:pt x="523251" y="118550"/>
                </a:lnTo>
                <a:lnTo>
                  <a:pt x="546799" y="156491"/>
                </a:lnTo>
                <a:lnTo>
                  <a:pt x="564357" y="198037"/>
                </a:lnTo>
                <a:lnTo>
                  <a:pt x="575330" y="242592"/>
                </a:lnTo>
                <a:lnTo>
                  <a:pt x="579120" y="289560"/>
                </a:lnTo>
                <a:lnTo>
                  <a:pt x="578160" y="313308"/>
                </a:lnTo>
                <a:lnTo>
                  <a:pt x="570704" y="359144"/>
                </a:lnTo>
                <a:lnTo>
                  <a:pt x="556364" y="402269"/>
                </a:lnTo>
                <a:lnTo>
                  <a:pt x="535736" y="442087"/>
                </a:lnTo>
                <a:lnTo>
                  <a:pt x="509417" y="478002"/>
                </a:lnTo>
                <a:lnTo>
                  <a:pt x="478002" y="509417"/>
                </a:lnTo>
                <a:lnTo>
                  <a:pt x="442087" y="535736"/>
                </a:lnTo>
                <a:lnTo>
                  <a:pt x="402269" y="556364"/>
                </a:lnTo>
                <a:lnTo>
                  <a:pt x="359144" y="570704"/>
                </a:lnTo>
                <a:lnTo>
                  <a:pt x="313308" y="578160"/>
                </a:lnTo>
                <a:lnTo>
                  <a:pt x="289560" y="579120"/>
                </a:lnTo>
                <a:lnTo>
                  <a:pt x="265811" y="578160"/>
                </a:lnTo>
                <a:lnTo>
                  <a:pt x="219975" y="570704"/>
                </a:lnTo>
                <a:lnTo>
                  <a:pt x="176850" y="556364"/>
                </a:lnTo>
                <a:lnTo>
                  <a:pt x="137032" y="535736"/>
                </a:lnTo>
                <a:lnTo>
                  <a:pt x="101117" y="509417"/>
                </a:lnTo>
                <a:lnTo>
                  <a:pt x="69702" y="478002"/>
                </a:lnTo>
                <a:lnTo>
                  <a:pt x="43383" y="442087"/>
                </a:lnTo>
                <a:lnTo>
                  <a:pt x="22755" y="402269"/>
                </a:lnTo>
                <a:lnTo>
                  <a:pt x="8415" y="359144"/>
                </a:lnTo>
                <a:lnTo>
                  <a:pt x="959" y="313308"/>
                </a:lnTo>
                <a:lnTo>
                  <a:pt x="0" y="289560"/>
                </a:lnTo>
                <a:lnTo>
                  <a:pt x="959" y="265811"/>
                </a:lnTo>
                <a:lnTo>
                  <a:pt x="8415" y="219975"/>
                </a:lnTo>
                <a:lnTo>
                  <a:pt x="22755" y="176850"/>
                </a:lnTo>
                <a:lnTo>
                  <a:pt x="43383" y="137032"/>
                </a:lnTo>
                <a:lnTo>
                  <a:pt x="69702" y="101117"/>
                </a:lnTo>
                <a:lnTo>
                  <a:pt x="101117" y="69702"/>
                </a:lnTo>
                <a:lnTo>
                  <a:pt x="137032" y="43383"/>
                </a:lnTo>
                <a:lnTo>
                  <a:pt x="176850" y="22755"/>
                </a:lnTo>
                <a:lnTo>
                  <a:pt x="219975" y="8415"/>
                </a:lnTo>
                <a:lnTo>
                  <a:pt x="265811" y="959"/>
                </a:lnTo>
                <a:lnTo>
                  <a:pt x="289560" y="0"/>
                </a:lnTo>
                <a:close/>
              </a:path>
            </a:pathLst>
          </a:custGeom>
          <a:ln w="17995">
            <a:solidFill>
              <a:srgbClr val="7574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58389" y="7647851"/>
            <a:ext cx="173990" cy="232410"/>
          </a:xfrm>
          <a:custGeom>
            <a:avLst/>
            <a:gdLst/>
            <a:ahLst/>
            <a:cxnLst/>
            <a:rect l="l" t="t" r="r" b="b"/>
            <a:pathLst>
              <a:path w="173989" h="232409">
                <a:moveTo>
                  <a:pt x="51346" y="0"/>
                </a:moveTo>
                <a:lnTo>
                  <a:pt x="0" y="0"/>
                </a:lnTo>
                <a:lnTo>
                  <a:pt x="0" y="187070"/>
                </a:lnTo>
                <a:lnTo>
                  <a:pt x="21076" y="225187"/>
                </a:lnTo>
                <a:lnTo>
                  <a:pt x="73857" y="231891"/>
                </a:lnTo>
                <a:lnTo>
                  <a:pt x="107239" y="231172"/>
                </a:lnTo>
                <a:lnTo>
                  <a:pt x="150188" y="225453"/>
                </a:lnTo>
                <a:lnTo>
                  <a:pt x="169560" y="188966"/>
                </a:lnTo>
                <a:lnTo>
                  <a:pt x="170236" y="183400"/>
                </a:lnTo>
                <a:lnTo>
                  <a:pt x="51346" y="183400"/>
                </a:lnTo>
                <a:lnTo>
                  <a:pt x="51346" y="0"/>
                </a:lnTo>
                <a:close/>
              </a:path>
              <a:path w="173989" h="232409">
                <a:moveTo>
                  <a:pt x="117373" y="0"/>
                </a:moveTo>
                <a:lnTo>
                  <a:pt x="117373" y="183400"/>
                </a:lnTo>
                <a:lnTo>
                  <a:pt x="170236" y="183400"/>
                </a:lnTo>
                <a:lnTo>
                  <a:pt x="173622" y="131671"/>
                </a:lnTo>
                <a:lnTo>
                  <a:pt x="173908" y="115536"/>
                </a:lnTo>
                <a:lnTo>
                  <a:pt x="173905" y="83074"/>
                </a:lnTo>
                <a:lnTo>
                  <a:pt x="173703" y="67313"/>
                </a:lnTo>
                <a:lnTo>
                  <a:pt x="173424" y="52242"/>
                </a:lnTo>
                <a:lnTo>
                  <a:pt x="172566" y="13999"/>
                </a:lnTo>
                <a:lnTo>
                  <a:pt x="172415" y="4518"/>
                </a:lnTo>
                <a:lnTo>
                  <a:pt x="117373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85070" y="7647861"/>
            <a:ext cx="162560" cy="231775"/>
          </a:xfrm>
          <a:custGeom>
            <a:avLst/>
            <a:gdLst/>
            <a:ahLst/>
            <a:cxnLst/>
            <a:rect l="l" t="t" r="r" b="b"/>
            <a:pathLst>
              <a:path w="162560" h="231775">
                <a:moveTo>
                  <a:pt x="162318" y="0"/>
                </a:moveTo>
                <a:lnTo>
                  <a:pt x="41274" y="0"/>
                </a:lnTo>
                <a:lnTo>
                  <a:pt x="26063" y="2672"/>
                </a:lnTo>
                <a:lnTo>
                  <a:pt x="2933" y="34348"/>
                </a:lnTo>
                <a:lnTo>
                  <a:pt x="782" y="82477"/>
                </a:lnTo>
                <a:lnTo>
                  <a:pt x="464" y="106947"/>
                </a:lnTo>
                <a:lnTo>
                  <a:pt x="145" y="128598"/>
                </a:lnTo>
                <a:lnTo>
                  <a:pt x="0" y="147600"/>
                </a:lnTo>
                <a:lnTo>
                  <a:pt x="199" y="164125"/>
                </a:lnTo>
                <a:lnTo>
                  <a:pt x="7914" y="208874"/>
                </a:lnTo>
                <a:lnTo>
                  <a:pt x="46096" y="229604"/>
                </a:lnTo>
                <a:lnTo>
                  <a:pt x="92530" y="231478"/>
                </a:lnTo>
                <a:lnTo>
                  <a:pt x="162318" y="231076"/>
                </a:lnTo>
                <a:lnTo>
                  <a:pt x="162318" y="183388"/>
                </a:lnTo>
                <a:lnTo>
                  <a:pt x="52272" y="183388"/>
                </a:lnTo>
                <a:lnTo>
                  <a:pt x="52272" y="44005"/>
                </a:lnTo>
                <a:lnTo>
                  <a:pt x="162318" y="44005"/>
                </a:lnTo>
                <a:lnTo>
                  <a:pt x="162318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43812" y="7647851"/>
            <a:ext cx="0" cy="231140"/>
          </a:xfrm>
          <a:custGeom>
            <a:avLst/>
            <a:gdLst/>
            <a:ahLst/>
            <a:cxnLst/>
            <a:rect l="l" t="t" r="r" b="b"/>
            <a:pathLst>
              <a:path h="231140">
                <a:moveTo>
                  <a:pt x="0" y="0"/>
                </a:moveTo>
                <a:lnTo>
                  <a:pt x="0" y="231089"/>
                </a:lnTo>
              </a:path>
            </a:pathLst>
          </a:custGeom>
          <a:ln w="56286">
            <a:solidFill>
              <a:srgbClr val="7574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59476" y="7615269"/>
            <a:ext cx="292100" cy="296545"/>
          </a:xfrm>
          <a:custGeom>
            <a:avLst/>
            <a:gdLst/>
            <a:ahLst/>
            <a:cxnLst/>
            <a:rect l="l" t="t" r="r" b="b"/>
            <a:pathLst>
              <a:path w="292100" h="296545">
                <a:moveTo>
                  <a:pt x="181421" y="3916"/>
                </a:moveTo>
                <a:lnTo>
                  <a:pt x="172969" y="5253"/>
                </a:lnTo>
                <a:lnTo>
                  <a:pt x="171167" y="17100"/>
                </a:lnTo>
                <a:lnTo>
                  <a:pt x="173099" y="24177"/>
                </a:lnTo>
                <a:lnTo>
                  <a:pt x="169041" y="28572"/>
                </a:lnTo>
                <a:lnTo>
                  <a:pt x="106162" y="94495"/>
                </a:lnTo>
                <a:lnTo>
                  <a:pt x="72887" y="128913"/>
                </a:lnTo>
                <a:lnTo>
                  <a:pt x="56451" y="145704"/>
                </a:lnTo>
                <a:lnTo>
                  <a:pt x="42207" y="160475"/>
                </a:lnTo>
                <a:lnTo>
                  <a:pt x="17522" y="197702"/>
                </a:lnTo>
                <a:lnTo>
                  <a:pt x="17139" y="203847"/>
                </a:lnTo>
                <a:lnTo>
                  <a:pt x="18157" y="209649"/>
                </a:lnTo>
                <a:lnTo>
                  <a:pt x="20120" y="215569"/>
                </a:lnTo>
                <a:lnTo>
                  <a:pt x="22570" y="222067"/>
                </a:lnTo>
                <a:lnTo>
                  <a:pt x="25050" y="229604"/>
                </a:lnTo>
                <a:lnTo>
                  <a:pt x="27105" y="238641"/>
                </a:lnTo>
                <a:lnTo>
                  <a:pt x="27848" y="248567"/>
                </a:lnTo>
                <a:lnTo>
                  <a:pt x="28024" y="251339"/>
                </a:lnTo>
                <a:lnTo>
                  <a:pt x="30196" y="254159"/>
                </a:lnTo>
                <a:lnTo>
                  <a:pt x="26656" y="261366"/>
                </a:lnTo>
                <a:lnTo>
                  <a:pt x="17717" y="272941"/>
                </a:lnTo>
                <a:lnTo>
                  <a:pt x="7468" y="285659"/>
                </a:lnTo>
                <a:lnTo>
                  <a:pt x="0" y="296292"/>
                </a:lnTo>
                <a:lnTo>
                  <a:pt x="7060" y="291509"/>
                </a:lnTo>
                <a:lnTo>
                  <a:pt x="19649" y="280726"/>
                </a:lnTo>
                <a:lnTo>
                  <a:pt x="31535" y="269755"/>
                </a:lnTo>
                <a:lnTo>
                  <a:pt x="42293" y="268123"/>
                </a:lnTo>
                <a:lnTo>
                  <a:pt x="56974" y="268123"/>
                </a:lnTo>
                <a:lnTo>
                  <a:pt x="57260" y="268020"/>
                </a:lnTo>
                <a:lnTo>
                  <a:pt x="109608" y="268020"/>
                </a:lnTo>
                <a:lnTo>
                  <a:pt x="114705" y="265433"/>
                </a:lnTo>
                <a:lnTo>
                  <a:pt x="128636" y="254999"/>
                </a:lnTo>
                <a:lnTo>
                  <a:pt x="201416" y="183863"/>
                </a:lnTo>
                <a:lnTo>
                  <a:pt x="169000" y="183863"/>
                </a:lnTo>
                <a:lnTo>
                  <a:pt x="107811" y="124198"/>
                </a:lnTo>
                <a:lnTo>
                  <a:pt x="133059" y="100805"/>
                </a:lnTo>
                <a:lnTo>
                  <a:pt x="166578" y="100805"/>
                </a:lnTo>
                <a:lnTo>
                  <a:pt x="164573" y="98918"/>
                </a:lnTo>
                <a:lnTo>
                  <a:pt x="157249" y="92237"/>
                </a:lnTo>
                <a:lnTo>
                  <a:pt x="161469" y="72674"/>
                </a:lnTo>
                <a:lnTo>
                  <a:pt x="194973" y="72674"/>
                </a:lnTo>
                <a:lnTo>
                  <a:pt x="192801" y="70635"/>
                </a:lnTo>
                <a:lnTo>
                  <a:pt x="185454" y="63927"/>
                </a:lnTo>
                <a:lnTo>
                  <a:pt x="177649" y="54373"/>
                </a:lnTo>
                <a:lnTo>
                  <a:pt x="190908" y="42512"/>
                </a:lnTo>
                <a:lnTo>
                  <a:pt x="223902" y="42512"/>
                </a:lnTo>
                <a:lnTo>
                  <a:pt x="217386" y="37561"/>
                </a:lnTo>
                <a:lnTo>
                  <a:pt x="207707" y="27826"/>
                </a:lnTo>
                <a:lnTo>
                  <a:pt x="194074" y="11442"/>
                </a:lnTo>
                <a:lnTo>
                  <a:pt x="188124" y="6216"/>
                </a:lnTo>
                <a:lnTo>
                  <a:pt x="181421" y="3916"/>
                </a:lnTo>
                <a:close/>
              </a:path>
              <a:path w="292100" h="296545">
                <a:moveTo>
                  <a:pt x="109608" y="268020"/>
                </a:moveTo>
                <a:lnTo>
                  <a:pt x="57260" y="268020"/>
                </a:lnTo>
                <a:lnTo>
                  <a:pt x="62882" y="268826"/>
                </a:lnTo>
                <a:lnTo>
                  <a:pt x="75734" y="272904"/>
                </a:lnTo>
                <a:lnTo>
                  <a:pt x="83452" y="274355"/>
                </a:lnTo>
                <a:lnTo>
                  <a:pt x="92357" y="274200"/>
                </a:lnTo>
                <a:lnTo>
                  <a:pt x="102694" y="271529"/>
                </a:lnTo>
                <a:lnTo>
                  <a:pt x="109608" y="268020"/>
                </a:lnTo>
                <a:close/>
              </a:path>
              <a:path w="292100" h="296545">
                <a:moveTo>
                  <a:pt x="56974" y="268123"/>
                </a:moveTo>
                <a:lnTo>
                  <a:pt x="42293" y="268123"/>
                </a:lnTo>
                <a:lnTo>
                  <a:pt x="45926" y="268921"/>
                </a:lnTo>
                <a:lnTo>
                  <a:pt x="53784" y="270484"/>
                </a:lnTo>
                <a:lnTo>
                  <a:pt x="54915" y="270204"/>
                </a:lnTo>
                <a:lnTo>
                  <a:pt x="54386" y="269057"/>
                </a:lnTo>
                <a:lnTo>
                  <a:pt x="56974" y="268123"/>
                </a:lnTo>
                <a:close/>
              </a:path>
              <a:path w="292100" h="296545">
                <a:moveTo>
                  <a:pt x="223902" y="42512"/>
                </a:moveTo>
                <a:lnTo>
                  <a:pt x="190908" y="42512"/>
                </a:lnTo>
                <a:lnTo>
                  <a:pt x="199565" y="49123"/>
                </a:lnTo>
                <a:lnTo>
                  <a:pt x="208854" y="57581"/>
                </a:lnTo>
                <a:lnTo>
                  <a:pt x="218546" y="67117"/>
                </a:lnTo>
                <a:lnTo>
                  <a:pt x="228412" y="76962"/>
                </a:lnTo>
                <a:lnTo>
                  <a:pt x="238224" y="86344"/>
                </a:lnTo>
                <a:lnTo>
                  <a:pt x="247751" y="94495"/>
                </a:lnTo>
                <a:lnTo>
                  <a:pt x="169000" y="183863"/>
                </a:lnTo>
                <a:lnTo>
                  <a:pt x="201416" y="183863"/>
                </a:lnTo>
                <a:lnTo>
                  <a:pt x="231463" y="154013"/>
                </a:lnTo>
                <a:lnTo>
                  <a:pt x="261144" y="122749"/>
                </a:lnTo>
                <a:lnTo>
                  <a:pt x="264817" y="118197"/>
                </a:lnTo>
                <a:lnTo>
                  <a:pt x="286940" y="118197"/>
                </a:lnTo>
                <a:lnTo>
                  <a:pt x="287275" y="117924"/>
                </a:lnTo>
                <a:lnTo>
                  <a:pt x="290666" y="114025"/>
                </a:lnTo>
                <a:lnTo>
                  <a:pt x="285696" y="104188"/>
                </a:lnTo>
                <a:lnTo>
                  <a:pt x="277213" y="94392"/>
                </a:lnTo>
                <a:lnTo>
                  <a:pt x="266985" y="84721"/>
                </a:lnTo>
                <a:lnTo>
                  <a:pt x="256779" y="75258"/>
                </a:lnTo>
                <a:lnTo>
                  <a:pt x="248362" y="66084"/>
                </a:lnTo>
                <a:lnTo>
                  <a:pt x="261697" y="47376"/>
                </a:lnTo>
                <a:lnTo>
                  <a:pt x="230303" y="47376"/>
                </a:lnTo>
                <a:lnTo>
                  <a:pt x="223902" y="42512"/>
                </a:lnTo>
                <a:close/>
              </a:path>
              <a:path w="292100" h="296545">
                <a:moveTo>
                  <a:pt x="166578" y="100805"/>
                </a:moveTo>
                <a:lnTo>
                  <a:pt x="133059" y="100805"/>
                </a:lnTo>
                <a:lnTo>
                  <a:pt x="143413" y="109764"/>
                </a:lnTo>
                <a:lnTo>
                  <a:pt x="151537" y="118095"/>
                </a:lnTo>
                <a:lnTo>
                  <a:pt x="161911" y="124612"/>
                </a:lnTo>
                <a:lnTo>
                  <a:pt x="169926" y="115362"/>
                </a:lnTo>
                <a:lnTo>
                  <a:pt x="172189" y="108990"/>
                </a:lnTo>
                <a:lnTo>
                  <a:pt x="169979" y="104006"/>
                </a:lnTo>
                <a:lnTo>
                  <a:pt x="166578" y="100805"/>
                </a:lnTo>
                <a:close/>
              </a:path>
              <a:path w="292100" h="296545">
                <a:moveTo>
                  <a:pt x="286940" y="118197"/>
                </a:moveTo>
                <a:lnTo>
                  <a:pt x="264817" y="118197"/>
                </a:lnTo>
                <a:lnTo>
                  <a:pt x="272666" y="120286"/>
                </a:lnTo>
                <a:lnTo>
                  <a:pt x="274853" y="121766"/>
                </a:lnTo>
                <a:lnTo>
                  <a:pt x="279584" y="122947"/>
                </a:lnTo>
                <a:lnTo>
                  <a:pt x="286940" y="118197"/>
                </a:lnTo>
                <a:close/>
              </a:path>
              <a:path w="292100" h="296545">
                <a:moveTo>
                  <a:pt x="194973" y="72674"/>
                </a:moveTo>
                <a:lnTo>
                  <a:pt x="161469" y="72674"/>
                </a:lnTo>
                <a:lnTo>
                  <a:pt x="171763" y="81594"/>
                </a:lnTo>
                <a:lnTo>
                  <a:pt x="179883" y="89921"/>
                </a:lnTo>
                <a:lnTo>
                  <a:pt x="190347" y="96430"/>
                </a:lnTo>
                <a:lnTo>
                  <a:pt x="198293" y="87142"/>
                </a:lnTo>
                <a:lnTo>
                  <a:pt x="200499" y="80746"/>
                </a:lnTo>
                <a:lnTo>
                  <a:pt x="198242" y="75743"/>
                </a:lnTo>
                <a:lnTo>
                  <a:pt x="194973" y="72674"/>
                </a:lnTo>
                <a:close/>
              </a:path>
              <a:path w="292100" h="296545">
                <a:moveTo>
                  <a:pt x="231014" y="3383"/>
                </a:moveTo>
                <a:lnTo>
                  <a:pt x="231014" y="10419"/>
                </a:lnTo>
                <a:lnTo>
                  <a:pt x="236402" y="20956"/>
                </a:lnTo>
                <a:lnTo>
                  <a:pt x="245762" y="31066"/>
                </a:lnTo>
                <a:lnTo>
                  <a:pt x="230303" y="47376"/>
                </a:lnTo>
                <a:lnTo>
                  <a:pt x="261697" y="47376"/>
                </a:lnTo>
                <a:lnTo>
                  <a:pt x="270622" y="54957"/>
                </a:lnTo>
                <a:lnTo>
                  <a:pt x="277310" y="60314"/>
                </a:lnTo>
                <a:lnTo>
                  <a:pt x="287026" y="53938"/>
                </a:lnTo>
                <a:lnTo>
                  <a:pt x="291611" y="49288"/>
                </a:lnTo>
                <a:lnTo>
                  <a:pt x="291068" y="44522"/>
                </a:lnTo>
                <a:lnTo>
                  <a:pt x="285397" y="37794"/>
                </a:lnTo>
                <a:lnTo>
                  <a:pt x="274602" y="27261"/>
                </a:lnTo>
                <a:lnTo>
                  <a:pt x="264276" y="16048"/>
                </a:lnTo>
                <a:lnTo>
                  <a:pt x="255336" y="6528"/>
                </a:lnTo>
                <a:lnTo>
                  <a:pt x="250962" y="3523"/>
                </a:lnTo>
                <a:lnTo>
                  <a:pt x="233503" y="3523"/>
                </a:lnTo>
                <a:lnTo>
                  <a:pt x="231014" y="3383"/>
                </a:lnTo>
                <a:close/>
              </a:path>
              <a:path w="292100" h="296545">
                <a:moveTo>
                  <a:pt x="245834" y="0"/>
                </a:moveTo>
                <a:lnTo>
                  <a:pt x="233503" y="3523"/>
                </a:lnTo>
                <a:lnTo>
                  <a:pt x="250962" y="3523"/>
                </a:lnTo>
                <a:lnTo>
                  <a:pt x="245834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16340" y="8475647"/>
            <a:ext cx="579120" cy="579120"/>
          </a:xfrm>
          <a:custGeom>
            <a:avLst/>
            <a:gdLst/>
            <a:ahLst/>
            <a:cxnLst/>
            <a:rect l="l" t="t" r="r" b="b"/>
            <a:pathLst>
              <a:path w="579119" h="579120">
                <a:moveTo>
                  <a:pt x="289559" y="0"/>
                </a:moveTo>
                <a:lnTo>
                  <a:pt x="336527" y="3789"/>
                </a:lnTo>
                <a:lnTo>
                  <a:pt x="381082" y="14762"/>
                </a:lnTo>
                <a:lnTo>
                  <a:pt x="422628" y="32320"/>
                </a:lnTo>
                <a:lnTo>
                  <a:pt x="460569" y="55868"/>
                </a:lnTo>
                <a:lnTo>
                  <a:pt x="494309" y="84810"/>
                </a:lnTo>
                <a:lnTo>
                  <a:pt x="523251" y="118550"/>
                </a:lnTo>
                <a:lnTo>
                  <a:pt x="546799" y="156491"/>
                </a:lnTo>
                <a:lnTo>
                  <a:pt x="564357" y="198037"/>
                </a:lnTo>
                <a:lnTo>
                  <a:pt x="575330" y="242592"/>
                </a:lnTo>
                <a:lnTo>
                  <a:pt x="579119" y="289560"/>
                </a:lnTo>
                <a:lnTo>
                  <a:pt x="578160" y="313308"/>
                </a:lnTo>
                <a:lnTo>
                  <a:pt x="570704" y="359144"/>
                </a:lnTo>
                <a:lnTo>
                  <a:pt x="556364" y="402269"/>
                </a:lnTo>
                <a:lnTo>
                  <a:pt x="535736" y="442087"/>
                </a:lnTo>
                <a:lnTo>
                  <a:pt x="509417" y="478002"/>
                </a:lnTo>
                <a:lnTo>
                  <a:pt x="478002" y="509417"/>
                </a:lnTo>
                <a:lnTo>
                  <a:pt x="442087" y="535736"/>
                </a:lnTo>
                <a:lnTo>
                  <a:pt x="402269" y="556364"/>
                </a:lnTo>
                <a:lnTo>
                  <a:pt x="359144" y="570704"/>
                </a:lnTo>
                <a:lnTo>
                  <a:pt x="313308" y="578160"/>
                </a:lnTo>
                <a:lnTo>
                  <a:pt x="289559" y="579120"/>
                </a:lnTo>
                <a:lnTo>
                  <a:pt x="265811" y="578160"/>
                </a:lnTo>
                <a:lnTo>
                  <a:pt x="219975" y="570704"/>
                </a:lnTo>
                <a:lnTo>
                  <a:pt x="176850" y="556364"/>
                </a:lnTo>
                <a:lnTo>
                  <a:pt x="137032" y="535736"/>
                </a:lnTo>
                <a:lnTo>
                  <a:pt x="101117" y="509417"/>
                </a:lnTo>
                <a:lnTo>
                  <a:pt x="69702" y="478002"/>
                </a:lnTo>
                <a:lnTo>
                  <a:pt x="43383" y="442087"/>
                </a:lnTo>
                <a:lnTo>
                  <a:pt x="22755" y="402269"/>
                </a:lnTo>
                <a:lnTo>
                  <a:pt x="8415" y="359144"/>
                </a:lnTo>
                <a:lnTo>
                  <a:pt x="959" y="313308"/>
                </a:lnTo>
                <a:lnTo>
                  <a:pt x="0" y="289560"/>
                </a:lnTo>
                <a:lnTo>
                  <a:pt x="959" y="265811"/>
                </a:lnTo>
                <a:lnTo>
                  <a:pt x="8415" y="219975"/>
                </a:lnTo>
                <a:lnTo>
                  <a:pt x="22755" y="176850"/>
                </a:lnTo>
                <a:lnTo>
                  <a:pt x="43383" y="137032"/>
                </a:lnTo>
                <a:lnTo>
                  <a:pt x="69702" y="101117"/>
                </a:lnTo>
                <a:lnTo>
                  <a:pt x="101117" y="69702"/>
                </a:lnTo>
                <a:lnTo>
                  <a:pt x="137032" y="43383"/>
                </a:lnTo>
                <a:lnTo>
                  <a:pt x="176850" y="22755"/>
                </a:lnTo>
                <a:lnTo>
                  <a:pt x="219975" y="8415"/>
                </a:lnTo>
                <a:lnTo>
                  <a:pt x="265811" y="959"/>
                </a:lnTo>
                <a:lnTo>
                  <a:pt x="289559" y="0"/>
                </a:lnTo>
                <a:close/>
              </a:path>
            </a:pathLst>
          </a:custGeom>
          <a:ln w="17995">
            <a:solidFill>
              <a:srgbClr val="7574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93606" y="8475647"/>
            <a:ext cx="579120" cy="579120"/>
          </a:xfrm>
          <a:custGeom>
            <a:avLst/>
            <a:gdLst/>
            <a:ahLst/>
            <a:cxnLst/>
            <a:rect l="l" t="t" r="r" b="b"/>
            <a:pathLst>
              <a:path w="579119" h="579120">
                <a:moveTo>
                  <a:pt x="289560" y="0"/>
                </a:moveTo>
                <a:lnTo>
                  <a:pt x="336527" y="3789"/>
                </a:lnTo>
                <a:lnTo>
                  <a:pt x="381082" y="14762"/>
                </a:lnTo>
                <a:lnTo>
                  <a:pt x="422628" y="32320"/>
                </a:lnTo>
                <a:lnTo>
                  <a:pt x="460569" y="55868"/>
                </a:lnTo>
                <a:lnTo>
                  <a:pt x="494309" y="84810"/>
                </a:lnTo>
                <a:lnTo>
                  <a:pt x="523251" y="118550"/>
                </a:lnTo>
                <a:lnTo>
                  <a:pt x="546799" y="156491"/>
                </a:lnTo>
                <a:lnTo>
                  <a:pt x="564357" y="198037"/>
                </a:lnTo>
                <a:lnTo>
                  <a:pt x="575330" y="242592"/>
                </a:lnTo>
                <a:lnTo>
                  <a:pt x="579120" y="289560"/>
                </a:lnTo>
                <a:lnTo>
                  <a:pt x="578160" y="313308"/>
                </a:lnTo>
                <a:lnTo>
                  <a:pt x="570704" y="359144"/>
                </a:lnTo>
                <a:lnTo>
                  <a:pt x="556364" y="402269"/>
                </a:lnTo>
                <a:lnTo>
                  <a:pt x="535736" y="442087"/>
                </a:lnTo>
                <a:lnTo>
                  <a:pt x="509417" y="478002"/>
                </a:lnTo>
                <a:lnTo>
                  <a:pt x="478002" y="509417"/>
                </a:lnTo>
                <a:lnTo>
                  <a:pt x="442087" y="535736"/>
                </a:lnTo>
                <a:lnTo>
                  <a:pt x="402269" y="556364"/>
                </a:lnTo>
                <a:lnTo>
                  <a:pt x="359144" y="570704"/>
                </a:lnTo>
                <a:lnTo>
                  <a:pt x="313308" y="578160"/>
                </a:lnTo>
                <a:lnTo>
                  <a:pt x="289560" y="579120"/>
                </a:lnTo>
                <a:lnTo>
                  <a:pt x="265811" y="578160"/>
                </a:lnTo>
                <a:lnTo>
                  <a:pt x="219975" y="570704"/>
                </a:lnTo>
                <a:lnTo>
                  <a:pt x="176850" y="556364"/>
                </a:lnTo>
                <a:lnTo>
                  <a:pt x="137032" y="535736"/>
                </a:lnTo>
                <a:lnTo>
                  <a:pt x="101117" y="509417"/>
                </a:lnTo>
                <a:lnTo>
                  <a:pt x="69702" y="478002"/>
                </a:lnTo>
                <a:lnTo>
                  <a:pt x="43383" y="442087"/>
                </a:lnTo>
                <a:lnTo>
                  <a:pt x="22755" y="402269"/>
                </a:lnTo>
                <a:lnTo>
                  <a:pt x="8415" y="359144"/>
                </a:lnTo>
                <a:lnTo>
                  <a:pt x="959" y="313308"/>
                </a:lnTo>
                <a:lnTo>
                  <a:pt x="0" y="289560"/>
                </a:lnTo>
                <a:lnTo>
                  <a:pt x="959" y="265811"/>
                </a:lnTo>
                <a:lnTo>
                  <a:pt x="8415" y="219975"/>
                </a:lnTo>
                <a:lnTo>
                  <a:pt x="22755" y="176850"/>
                </a:lnTo>
                <a:lnTo>
                  <a:pt x="43383" y="137032"/>
                </a:lnTo>
                <a:lnTo>
                  <a:pt x="69702" y="101117"/>
                </a:lnTo>
                <a:lnTo>
                  <a:pt x="101117" y="69702"/>
                </a:lnTo>
                <a:lnTo>
                  <a:pt x="137032" y="43383"/>
                </a:lnTo>
                <a:lnTo>
                  <a:pt x="176850" y="22755"/>
                </a:lnTo>
                <a:lnTo>
                  <a:pt x="219975" y="8415"/>
                </a:lnTo>
                <a:lnTo>
                  <a:pt x="265811" y="959"/>
                </a:lnTo>
                <a:lnTo>
                  <a:pt x="289560" y="0"/>
                </a:lnTo>
                <a:close/>
              </a:path>
            </a:pathLst>
          </a:custGeom>
          <a:ln w="17995">
            <a:solidFill>
              <a:srgbClr val="7574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34871" y="8475647"/>
            <a:ext cx="579120" cy="579120"/>
          </a:xfrm>
          <a:custGeom>
            <a:avLst/>
            <a:gdLst/>
            <a:ahLst/>
            <a:cxnLst/>
            <a:rect l="l" t="t" r="r" b="b"/>
            <a:pathLst>
              <a:path w="579120" h="579120">
                <a:moveTo>
                  <a:pt x="289560" y="0"/>
                </a:moveTo>
                <a:lnTo>
                  <a:pt x="336527" y="3789"/>
                </a:lnTo>
                <a:lnTo>
                  <a:pt x="381082" y="14762"/>
                </a:lnTo>
                <a:lnTo>
                  <a:pt x="422628" y="32320"/>
                </a:lnTo>
                <a:lnTo>
                  <a:pt x="460569" y="55868"/>
                </a:lnTo>
                <a:lnTo>
                  <a:pt x="494309" y="84810"/>
                </a:lnTo>
                <a:lnTo>
                  <a:pt x="523251" y="118550"/>
                </a:lnTo>
                <a:lnTo>
                  <a:pt x="546799" y="156491"/>
                </a:lnTo>
                <a:lnTo>
                  <a:pt x="564357" y="198037"/>
                </a:lnTo>
                <a:lnTo>
                  <a:pt x="575330" y="242592"/>
                </a:lnTo>
                <a:lnTo>
                  <a:pt x="579120" y="289560"/>
                </a:lnTo>
                <a:lnTo>
                  <a:pt x="578160" y="313308"/>
                </a:lnTo>
                <a:lnTo>
                  <a:pt x="570704" y="359144"/>
                </a:lnTo>
                <a:lnTo>
                  <a:pt x="556364" y="402269"/>
                </a:lnTo>
                <a:lnTo>
                  <a:pt x="535736" y="442087"/>
                </a:lnTo>
                <a:lnTo>
                  <a:pt x="509417" y="478002"/>
                </a:lnTo>
                <a:lnTo>
                  <a:pt x="478002" y="509417"/>
                </a:lnTo>
                <a:lnTo>
                  <a:pt x="442087" y="535736"/>
                </a:lnTo>
                <a:lnTo>
                  <a:pt x="402269" y="556364"/>
                </a:lnTo>
                <a:lnTo>
                  <a:pt x="359144" y="570704"/>
                </a:lnTo>
                <a:lnTo>
                  <a:pt x="313308" y="578160"/>
                </a:lnTo>
                <a:lnTo>
                  <a:pt x="289560" y="579120"/>
                </a:lnTo>
                <a:lnTo>
                  <a:pt x="265811" y="578160"/>
                </a:lnTo>
                <a:lnTo>
                  <a:pt x="219975" y="570704"/>
                </a:lnTo>
                <a:lnTo>
                  <a:pt x="176850" y="556364"/>
                </a:lnTo>
                <a:lnTo>
                  <a:pt x="137032" y="535736"/>
                </a:lnTo>
                <a:lnTo>
                  <a:pt x="101117" y="509417"/>
                </a:lnTo>
                <a:lnTo>
                  <a:pt x="69702" y="478002"/>
                </a:lnTo>
                <a:lnTo>
                  <a:pt x="43383" y="442087"/>
                </a:lnTo>
                <a:lnTo>
                  <a:pt x="22755" y="402269"/>
                </a:lnTo>
                <a:lnTo>
                  <a:pt x="8415" y="359144"/>
                </a:lnTo>
                <a:lnTo>
                  <a:pt x="959" y="313308"/>
                </a:lnTo>
                <a:lnTo>
                  <a:pt x="0" y="289560"/>
                </a:lnTo>
                <a:lnTo>
                  <a:pt x="959" y="265811"/>
                </a:lnTo>
                <a:lnTo>
                  <a:pt x="8415" y="219975"/>
                </a:lnTo>
                <a:lnTo>
                  <a:pt x="22755" y="176850"/>
                </a:lnTo>
                <a:lnTo>
                  <a:pt x="43383" y="137032"/>
                </a:lnTo>
                <a:lnTo>
                  <a:pt x="69702" y="101117"/>
                </a:lnTo>
                <a:lnTo>
                  <a:pt x="101117" y="69702"/>
                </a:lnTo>
                <a:lnTo>
                  <a:pt x="137032" y="43383"/>
                </a:lnTo>
                <a:lnTo>
                  <a:pt x="176850" y="22755"/>
                </a:lnTo>
                <a:lnTo>
                  <a:pt x="219975" y="8415"/>
                </a:lnTo>
                <a:lnTo>
                  <a:pt x="265811" y="959"/>
                </a:lnTo>
                <a:lnTo>
                  <a:pt x="289560" y="0"/>
                </a:lnTo>
                <a:close/>
              </a:path>
            </a:pathLst>
          </a:custGeom>
          <a:ln w="17995">
            <a:solidFill>
              <a:srgbClr val="7574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471360" y="8638340"/>
            <a:ext cx="224790" cy="220979"/>
          </a:xfrm>
          <a:custGeom>
            <a:avLst/>
            <a:gdLst/>
            <a:ahLst/>
            <a:cxnLst/>
            <a:rect l="l" t="t" r="r" b="b"/>
            <a:pathLst>
              <a:path w="224789" h="220979">
                <a:moveTo>
                  <a:pt x="107354" y="0"/>
                </a:moveTo>
                <a:lnTo>
                  <a:pt x="58613" y="11988"/>
                </a:lnTo>
                <a:lnTo>
                  <a:pt x="26901" y="36482"/>
                </a:lnTo>
                <a:lnTo>
                  <a:pt x="2887" y="79016"/>
                </a:lnTo>
                <a:lnTo>
                  <a:pt x="0" y="101877"/>
                </a:lnTo>
                <a:lnTo>
                  <a:pt x="0" y="220622"/>
                </a:lnTo>
                <a:lnTo>
                  <a:pt x="223520" y="220622"/>
                </a:lnTo>
                <a:lnTo>
                  <a:pt x="223627" y="208778"/>
                </a:lnTo>
                <a:lnTo>
                  <a:pt x="223815" y="199667"/>
                </a:lnTo>
                <a:lnTo>
                  <a:pt x="24447" y="199667"/>
                </a:lnTo>
                <a:lnTo>
                  <a:pt x="24447" y="94892"/>
                </a:lnTo>
                <a:lnTo>
                  <a:pt x="38029" y="57623"/>
                </a:lnTo>
                <a:lnTo>
                  <a:pt x="71891" y="31725"/>
                </a:lnTo>
                <a:lnTo>
                  <a:pt x="115705" y="21976"/>
                </a:lnTo>
                <a:lnTo>
                  <a:pt x="182034" y="21976"/>
                </a:lnTo>
                <a:lnTo>
                  <a:pt x="181316" y="21359"/>
                </a:lnTo>
                <a:lnTo>
                  <a:pt x="146202" y="4858"/>
                </a:lnTo>
                <a:lnTo>
                  <a:pt x="120281" y="404"/>
                </a:lnTo>
                <a:lnTo>
                  <a:pt x="107354" y="0"/>
                </a:lnTo>
                <a:close/>
              </a:path>
              <a:path w="224789" h="220979">
                <a:moveTo>
                  <a:pt x="182034" y="21976"/>
                </a:moveTo>
                <a:lnTo>
                  <a:pt x="115705" y="21976"/>
                </a:lnTo>
                <a:lnTo>
                  <a:pt x="127096" y="22638"/>
                </a:lnTo>
                <a:lnTo>
                  <a:pt x="138117" y="24649"/>
                </a:lnTo>
                <a:lnTo>
                  <a:pt x="177495" y="48078"/>
                </a:lnTo>
                <a:lnTo>
                  <a:pt x="196395" y="90922"/>
                </a:lnTo>
                <a:lnTo>
                  <a:pt x="199941" y="129610"/>
                </a:lnTo>
                <a:lnTo>
                  <a:pt x="200079" y="143071"/>
                </a:lnTo>
                <a:lnTo>
                  <a:pt x="199925" y="156549"/>
                </a:lnTo>
                <a:lnTo>
                  <a:pt x="199293" y="182912"/>
                </a:lnTo>
                <a:lnTo>
                  <a:pt x="199089" y="195479"/>
                </a:lnTo>
                <a:lnTo>
                  <a:pt x="24447" y="199667"/>
                </a:lnTo>
                <a:lnTo>
                  <a:pt x="223815" y="199667"/>
                </a:lnTo>
                <a:lnTo>
                  <a:pt x="224543" y="168601"/>
                </a:lnTo>
                <a:lnTo>
                  <a:pt x="224727" y="156549"/>
                </a:lnTo>
                <a:lnTo>
                  <a:pt x="224786" y="140167"/>
                </a:lnTo>
                <a:lnTo>
                  <a:pt x="224537" y="126123"/>
                </a:lnTo>
                <a:lnTo>
                  <a:pt x="221274" y="87345"/>
                </a:lnTo>
                <a:lnTo>
                  <a:pt x="190969" y="29665"/>
                </a:lnTo>
                <a:lnTo>
                  <a:pt x="182034" y="21976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443420" y="8872933"/>
            <a:ext cx="280035" cy="41910"/>
          </a:xfrm>
          <a:custGeom>
            <a:avLst/>
            <a:gdLst/>
            <a:ahLst/>
            <a:cxnLst/>
            <a:rect l="l" t="t" r="r" b="b"/>
            <a:pathLst>
              <a:path w="280035" h="41909">
                <a:moveTo>
                  <a:pt x="10477" y="0"/>
                </a:moveTo>
                <a:lnTo>
                  <a:pt x="749" y="11226"/>
                </a:lnTo>
                <a:lnTo>
                  <a:pt x="0" y="31432"/>
                </a:lnTo>
                <a:lnTo>
                  <a:pt x="9372" y="39560"/>
                </a:lnTo>
                <a:lnTo>
                  <a:pt x="9182" y="41414"/>
                </a:lnTo>
                <a:lnTo>
                  <a:pt x="17462" y="41910"/>
                </a:lnTo>
                <a:lnTo>
                  <a:pt x="268922" y="41910"/>
                </a:lnTo>
                <a:lnTo>
                  <a:pt x="276367" y="33442"/>
                </a:lnTo>
                <a:lnTo>
                  <a:pt x="279137" y="27861"/>
                </a:lnTo>
                <a:lnTo>
                  <a:pt x="279460" y="18482"/>
                </a:lnTo>
                <a:lnTo>
                  <a:pt x="270350" y="3476"/>
                </a:lnTo>
                <a:lnTo>
                  <a:pt x="262254" y="19"/>
                </a:lnTo>
                <a:lnTo>
                  <a:pt x="10477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41211" y="8692342"/>
            <a:ext cx="83820" cy="127635"/>
          </a:xfrm>
          <a:custGeom>
            <a:avLst/>
            <a:gdLst/>
            <a:ahLst/>
            <a:cxnLst/>
            <a:rect l="l" t="t" r="r" b="b"/>
            <a:pathLst>
              <a:path w="83819" h="127634">
                <a:moveTo>
                  <a:pt x="57531" y="0"/>
                </a:moveTo>
                <a:lnTo>
                  <a:pt x="57835" y="736"/>
                </a:lnTo>
                <a:lnTo>
                  <a:pt x="43484" y="11341"/>
                </a:lnTo>
                <a:lnTo>
                  <a:pt x="37985" y="15913"/>
                </a:lnTo>
                <a:lnTo>
                  <a:pt x="31940" y="20447"/>
                </a:lnTo>
                <a:lnTo>
                  <a:pt x="21234" y="28120"/>
                </a:lnTo>
                <a:lnTo>
                  <a:pt x="11128" y="35784"/>
                </a:lnTo>
                <a:lnTo>
                  <a:pt x="2364" y="44645"/>
                </a:lnTo>
                <a:lnTo>
                  <a:pt x="0" y="47879"/>
                </a:lnTo>
                <a:lnTo>
                  <a:pt x="38417" y="79311"/>
                </a:lnTo>
                <a:lnTo>
                  <a:pt x="10833" y="114592"/>
                </a:lnTo>
                <a:lnTo>
                  <a:pt x="6127" y="120308"/>
                </a:lnTo>
                <a:lnTo>
                  <a:pt x="4202" y="125535"/>
                </a:lnTo>
                <a:lnTo>
                  <a:pt x="17018" y="127076"/>
                </a:lnTo>
                <a:lnTo>
                  <a:pt x="16383" y="125310"/>
                </a:lnTo>
                <a:lnTo>
                  <a:pt x="83820" y="82804"/>
                </a:lnTo>
                <a:lnTo>
                  <a:pt x="44627" y="41656"/>
                </a:lnTo>
                <a:lnTo>
                  <a:pt x="51472" y="30739"/>
                </a:lnTo>
                <a:lnTo>
                  <a:pt x="59192" y="19348"/>
                </a:lnTo>
                <a:lnTo>
                  <a:pt x="65992" y="8213"/>
                </a:lnTo>
                <a:lnTo>
                  <a:pt x="5753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446916" y="8625382"/>
            <a:ext cx="41910" cy="38100"/>
          </a:xfrm>
          <a:custGeom>
            <a:avLst/>
            <a:gdLst/>
            <a:ahLst/>
            <a:cxnLst/>
            <a:rect l="l" t="t" r="r" b="b"/>
            <a:pathLst>
              <a:path w="41910" h="38100">
                <a:moveTo>
                  <a:pt x="5163" y="0"/>
                </a:moveTo>
                <a:lnTo>
                  <a:pt x="480" y="5743"/>
                </a:lnTo>
                <a:lnTo>
                  <a:pt x="0" y="10061"/>
                </a:lnTo>
                <a:lnTo>
                  <a:pt x="0" y="17579"/>
                </a:lnTo>
                <a:lnTo>
                  <a:pt x="6159" y="22405"/>
                </a:lnTo>
                <a:lnTo>
                  <a:pt x="11315" y="26685"/>
                </a:lnTo>
                <a:lnTo>
                  <a:pt x="24636" y="36314"/>
                </a:lnTo>
                <a:lnTo>
                  <a:pt x="34193" y="37999"/>
                </a:lnTo>
                <a:lnTo>
                  <a:pt x="36880" y="35194"/>
                </a:lnTo>
                <a:lnTo>
                  <a:pt x="41910" y="29377"/>
                </a:lnTo>
                <a:lnTo>
                  <a:pt x="41910" y="27523"/>
                </a:lnTo>
                <a:lnTo>
                  <a:pt x="39163" y="19624"/>
                </a:lnTo>
                <a:lnTo>
                  <a:pt x="32201" y="11391"/>
                </a:lnTo>
                <a:lnTo>
                  <a:pt x="22938" y="4355"/>
                </a:lnTo>
                <a:lnTo>
                  <a:pt x="13287" y="47"/>
                </a:lnTo>
                <a:lnTo>
                  <a:pt x="5163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677420" y="8626113"/>
            <a:ext cx="42545" cy="37465"/>
          </a:xfrm>
          <a:custGeom>
            <a:avLst/>
            <a:gdLst/>
            <a:ahLst/>
            <a:cxnLst/>
            <a:rect l="l" t="t" r="r" b="b"/>
            <a:pathLst>
              <a:path w="42544" h="37465">
                <a:moveTo>
                  <a:pt x="5886" y="31861"/>
                </a:moveTo>
                <a:lnTo>
                  <a:pt x="13970" y="37275"/>
                </a:lnTo>
                <a:lnTo>
                  <a:pt x="21329" y="33045"/>
                </a:lnTo>
                <a:lnTo>
                  <a:pt x="10325" y="33045"/>
                </a:lnTo>
                <a:lnTo>
                  <a:pt x="5886" y="31861"/>
                </a:lnTo>
                <a:close/>
              </a:path>
              <a:path w="42544" h="37465">
                <a:moveTo>
                  <a:pt x="23649" y="31712"/>
                </a:moveTo>
                <a:lnTo>
                  <a:pt x="5664" y="31712"/>
                </a:lnTo>
                <a:lnTo>
                  <a:pt x="10325" y="33045"/>
                </a:lnTo>
                <a:lnTo>
                  <a:pt x="21329" y="33045"/>
                </a:lnTo>
                <a:lnTo>
                  <a:pt x="23649" y="31712"/>
                </a:lnTo>
                <a:close/>
              </a:path>
              <a:path w="42544" h="37465">
                <a:moveTo>
                  <a:pt x="31509" y="0"/>
                </a:moveTo>
                <a:lnTo>
                  <a:pt x="548" y="27972"/>
                </a:lnTo>
                <a:lnTo>
                  <a:pt x="0" y="30290"/>
                </a:lnTo>
                <a:lnTo>
                  <a:pt x="5886" y="31861"/>
                </a:lnTo>
                <a:lnTo>
                  <a:pt x="5664" y="31712"/>
                </a:lnTo>
                <a:lnTo>
                  <a:pt x="23649" y="31712"/>
                </a:lnTo>
                <a:lnTo>
                  <a:pt x="24791" y="31056"/>
                </a:lnTo>
                <a:lnTo>
                  <a:pt x="35043" y="23043"/>
                </a:lnTo>
                <a:lnTo>
                  <a:pt x="40405" y="20005"/>
                </a:lnTo>
                <a:lnTo>
                  <a:pt x="42392" y="16290"/>
                </a:lnTo>
                <a:lnTo>
                  <a:pt x="38681" y="3679"/>
                </a:lnTo>
                <a:lnTo>
                  <a:pt x="31509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72267" y="8579566"/>
            <a:ext cx="24765" cy="45720"/>
          </a:xfrm>
          <a:custGeom>
            <a:avLst/>
            <a:gdLst/>
            <a:ahLst/>
            <a:cxnLst/>
            <a:rect l="l" t="t" r="r" b="b"/>
            <a:pathLst>
              <a:path w="24764" h="45720">
                <a:moveTo>
                  <a:pt x="2804" y="0"/>
                </a:moveTo>
                <a:lnTo>
                  <a:pt x="379" y="2425"/>
                </a:lnTo>
                <a:lnTo>
                  <a:pt x="316" y="13761"/>
                </a:lnTo>
                <a:lnTo>
                  <a:pt x="0" y="30291"/>
                </a:lnTo>
                <a:lnTo>
                  <a:pt x="1737" y="41565"/>
                </a:lnTo>
                <a:lnTo>
                  <a:pt x="9906" y="45386"/>
                </a:lnTo>
                <a:lnTo>
                  <a:pt x="19978" y="40160"/>
                </a:lnTo>
                <a:lnTo>
                  <a:pt x="24706" y="27900"/>
                </a:lnTo>
                <a:lnTo>
                  <a:pt x="24143" y="13761"/>
                </a:lnTo>
                <a:lnTo>
                  <a:pt x="18343" y="2898"/>
                </a:lnTo>
                <a:lnTo>
                  <a:pt x="2804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31069" y="8656382"/>
            <a:ext cx="349885" cy="277495"/>
          </a:xfrm>
          <a:custGeom>
            <a:avLst/>
            <a:gdLst/>
            <a:ahLst/>
            <a:cxnLst/>
            <a:rect l="l" t="t" r="r" b="b"/>
            <a:pathLst>
              <a:path w="349884" h="277495">
                <a:moveTo>
                  <a:pt x="133366" y="0"/>
                </a:moveTo>
                <a:lnTo>
                  <a:pt x="102527" y="27322"/>
                </a:lnTo>
                <a:lnTo>
                  <a:pt x="99631" y="43175"/>
                </a:lnTo>
                <a:lnTo>
                  <a:pt x="87743" y="45373"/>
                </a:lnTo>
                <a:lnTo>
                  <a:pt x="49558" y="78642"/>
                </a:lnTo>
                <a:lnTo>
                  <a:pt x="24416" y="114076"/>
                </a:lnTo>
                <a:lnTo>
                  <a:pt x="17589" y="122746"/>
                </a:lnTo>
                <a:lnTo>
                  <a:pt x="8940" y="130904"/>
                </a:lnTo>
                <a:lnTo>
                  <a:pt x="3962" y="134904"/>
                </a:lnTo>
                <a:lnTo>
                  <a:pt x="1295" y="141305"/>
                </a:lnTo>
                <a:lnTo>
                  <a:pt x="0" y="149052"/>
                </a:lnTo>
                <a:lnTo>
                  <a:pt x="122" y="187881"/>
                </a:lnTo>
                <a:lnTo>
                  <a:pt x="772" y="198617"/>
                </a:lnTo>
                <a:lnTo>
                  <a:pt x="1020" y="213753"/>
                </a:lnTo>
                <a:lnTo>
                  <a:pt x="545" y="221142"/>
                </a:lnTo>
                <a:lnTo>
                  <a:pt x="3192" y="226539"/>
                </a:lnTo>
                <a:lnTo>
                  <a:pt x="12564" y="231232"/>
                </a:lnTo>
                <a:lnTo>
                  <a:pt x="32265" y="236509"/>
                </a:lnTo>
                <a:lnTo>
                  <a:pt x="36828" y="250920"/>
                </a:lnTo>
                <a:lnTo>
                  <a:pt x="44870" y="262187"/>
                </a:lnTo>
                <a:lnTo>
                  <a:pt x="55544" y="270307"/>
                </a:lnTo>
                <a:lnTo>
                  <a:pt x="68002" y="275273"/>
                </a:lnTo>
                <a:lnTo>
                  <a:pt x="81394" y="277081"/>
                </a:lnTo>
                <a:lnTo>
                  <a:pt x="91432" y="276379"/>
                </a:lnTo>
                <a:lnTo>
                  <a:pt x="104289" y="272738"/>
                </a:lnTo>
                <a:lnTo>
                  <a:pt x="115801" y="265999"/>
                </a:lnTo>
                <a:lnTo>
                  <a:pt x="125148" y="256156"/>
                </a:lnTo>
                <a:lnTo>
                  <a:pt x="130367" y="245534"/>
                </a:lnTo>
                <a:lnTo>
                  <a:pt x="81495" y="245534"/>
                </a:lnTo>
                <a:lnTo>
                  <a:pt x="72282" y="243705"/>
                </a:lnTo>
                <a:lnTo>
                  <a:pt x="66493" y="238912"/>
                </a:lnTo>
                <a:lnTo>
                  <a:pt x="63777" y="232196"/>
                </a:lnTo>
                <a:lnTo>
                  <a:pt x="63782" y="224597"/>
                </a:lnTo>
                <a:lnTo>
                  <a:pt x="66158" y="217156"/>
                </a:lnTo>
                <a:lnTo>
                  <a:pt x="70553" y="210913"/>
                </a:lnTo>
                <a:lnTo>
                  <a:pt x="76616" y="206908"/>
                </a:lnTo>
                <a:lnTo>
                  <a:pt x="83996" y="206183"/>
                </a:lnTo>
                <a:lnTo>
                  <a:pt x="349650" y="206183"/>
                </a:lnTo>
                <a:lnTo>
                  <a:pt x="349605" y="164038"/>
                </a:lnTo>
                <a:lnTo>
                  <a:pt x="215582" y="164038"/>
                </a:lnTo>
                <a:lnTo>
                  <a:pt x="215582" y="135120"/>
                </a:lnTo>
                <a:lnTo>
                  <a:pt x="42062" y="135120"/>
                </a:lnTo>
                <a:lnTo>
                  <a:pt x="48983" y="124545"/>
                </a:lnTo>
                <a:lnTo>
                  <a:pt x="62530" y="103269"/>
                </a:lnTo>
                <a:lnTo>
                  <a:pt x="71603" y="89593"/>
                </a:lnTo>
                <a:lnTo>
                  <a:pt x="79927" y="78544"/>
                </a:lnTo>
                <a:lnTo>
                  <a:pt x="88696" y="70422"/>
                </a:lnTo>
                <a:lnTo>
                  <a:pt x="99103" y="65527"/>
                </a:lnTo>
                <a:lnTo>
                  <a:pt x="110413" y="64127"/>
                </a:lnTo>
                <a:lnTo>
                  <a:pt x="347656" y="64127"/>
                </a:lnTo>
                <a:lnTo>
                  <a:pt x="344328" y="55708"/>
                </a:lnTo>
                <a:lnTo>
                  <a:pt x="333568" y="47879"/>
                </a:lnTo>
                <a:lnTo>
                  <a:pt x="319640" y="44086"/>
                </a:lnTo>
                <a:lnTo>
                  <a:pt x="304965" y="43096"/>
                </a:lnTo>
                <a:lnTo>
                  <a:pt x="165590" y="40253"/>
                </a:lnTo>
                <a:lnTo>
                  <a:pt x="163376" y="24345"/>
                </a:lnTo>
                <a:lnTo>
                  <a:pt x="158323" y="12775"/>
                </a:lnTo>
                <a:lnTo>
                  <a:pt x="151155" y="5133"/>
                </a:lnTo>
                <a:lnTo>
                  <a:pt x="142595" y="1010"/>
                </a:lnTo>
                <a:lnTo>
                  <a:pt x="133366" y="0"/>
                </a:lnTo>
                <a:close/>
              </a:path>
              <a:path w="349884" h="277495">
                <a:moveTo>
                  <a:pt x="257875" y="227132"/>
                </a:moveTo>
                <a:lnTo>
                  <a:pt x="134073" y="227132"/>
                </a:lnTo>
                <a:lnTo>
                  <a:pt x="226655" y="235400"/>
                </a:lnTo>
                <a:lnTo>
                  <a:pt x="230928" y="249939"/>
                </a:lnTo>
                <a:lnTo>
                  <a:pt x="238713" y="261389"/>
                </a:lnTo>
                <a:lnTo>
                  <a:pt x="249172" y="269737"/>
                </a:lnTo>
                <a:lnTo>
                  <a:pt x="261468" y="274972"/>
                </a:lnTo>
                <a:lnTo>
                  <a:pt x="274764" y="277081"/>
                </a:lnTo>
                <a:lnTo>
                  <a:pt x="279463" y="277081"/>
                </a:lnTo>
                <a:lnTo>
                  <a:pt x="321716" y="255153"/>
                </a:lnTo>
                <a:lnTo>
                  <a:pt x="327167" y="245534"/>
                </a:lnTo>
                <a:lnTo>
                  <a:pt x="278676" y="245534"/>
                </a:lnTo>
                <a:lnTo>
                  <a:pt x="265796" y="242514"/>
                </a:lnTo>
                <a:lnTo>
                  <a:pt x="258992" y="235029"/>
                </a:lnTo>
                <a:lnTo>
                  <a:pt x="257875" y="227132"/>
                </a:lnTo>
                <a:close/>
              </a:path>
              <a:path w="349884" h="277495">
                <a:moveTo>
                  <a:pt x="349650" y="206183"/>
                </a:moveTo>
                <a:lnTo>
                  <a:pt x="83996" y="206183"/>
                </a:lnTo>
                <a:lnTo>
                  <a:pt x="92342" y="209777"/>
                </a:lnTo>
                <a:lnTo>
                  <a:pt x="99792" y="220473"/>
                </a:lnTo>
                <a:lnTo>
                  <a:pt x="100464" y="229366"/>
                </a:lnTo>
                <a:lnTo>
                  <a:pt x="100493" y="231232"/>
                </a:lnTo>
                <a:lnTo>
                  <a:pt x="95908" y="239764"/>
                </a:lnTo>
                <a:lnTo>
                  <a:pt x="86916" y="244874"/>
                </a:lnTo>
                <a:lnTo>
                  <a:pt x="81495" y="245534"/>
                </a:lnTo>
                <a:lnTo>
                  <a:pt x="130367" y="245534"/>
                </a:lnTo>
                <a:lnTo>
                  <a:pt x="131512" y="243202"/>
                </a:lnTo>
                <a:lnTo>
                  <a:pt x="134073" y="227132"/>
                </a:lnTo>
                <a:lnTo>
                  <a:pt x="257875" y="227132"/>
                </a:lnTo>
                <a:lnTo>
                  <a:pt x="257791" y="226539"/>
                </a:lnTo>
                <a:lnTo>
                  <a:pt x="257715" y="225232"/>
                </a:lnTo>
                <a:lnTo>
                  <a:pt x="261099" y="216122"/>
                </a:lnTo>
                <a:lnTo>
                  <a:pt x="268754" y="209426"/>
                </a:lnTo>
                <a:lnTo>
                  <a:pt x="349654" y="209426"/>
                </a:lnTo>
                <a:lnTo>
                  <a:pt x="349650" y="206183"/>
                </a:lnTo>
                <a:close/>
              </a:path>
              <a:path w="349884" h="277495">
                <a:moveTo>
                  <a:pt x="349654" y="209426"/>
                </a:moveTo>
                <a:lnTo>
                  <a:pt x="268754" y="209426"/>
                </a:lnTo>
                <a:lnTo>
                  <a:pt x="284211" y="212273"/>
                </a:lnTo>
                <a:lnTo>
                  <a:pt x="293176" y="219779"/>
                </a:lnTo>
                <a:lnTo>
                  <a:pt x="296072" y="229366"/>
                </a:lnTo>
                <a:lnTo>
                  <a:pt x="293322" y="238455"/>
                </a:lnTo>
                <a:lnTo>
                  <a:pt x="285350" y="244470"/>
                </a:lnTo>
                <a:lnTo>
                  <a:pt x="278676" y="245534"/>
                </a:lnTo>
                <a:lnTo>
                  <a:pt x="327167" y="245534"/>
                </a:lnTo>
                <a:lnTo>
                  <a:pt x="328829" y="242599"/>
                </a:lnTo>
                <a:lnTo>
                  <a:pt x="333143" y="227203"/>
                </a:lnTo>
                <a:lnTo>
                  <a:pt x="344928" y="225232"/>
                </a:lnTo>
                <a:lnTo>
                  <a:pt x="349656" y="211358"/>
                </a:lnTo>
                <a:lnTo>
                  <a:pt x="349654" y="209426"/>
                </a:lnTo>
                <a:close/>
              </a:path>
              <a:path w="349884" h="277495">
                <a:moveTo>
                  <a:pt x="349521" y="85158"/>
                </a:moveTo>
                <a:lnTo>
                  <a:pt x="236613" y="85158"/>
                </a:lnTo>
                <a:lnTo>
                  <a:pt x="236613" y="114076"/>
                </a:lnTo>
                <a:lnTo>
                  <a:pt x="265531" y="114076"/>
                </a:lnTo>
                <a:lnTo>
                  <a:pt x="265531" y="132478"/>
                </a:lnTo>
                <a:lnTo>
                  <a:pt x="236613" y="132478"/>
                </a:lnTo>
                <a:lnTo>
                  <a:pt x="236613" y="164038"/>
                </a:lnTo>
                <a:lnTo>
                  <a:pt x="349605" y="164038"/>
                </a:lnTo>
                <a:lnTo>
                  <a:pt x="349521" y="85158"/>
                </a:lnTo>
                <a:close/>
              </a:path>
              <a:path w="349884" h="277495">
                <a:moveTo>
                  <a:pt x="347656" y="64127"/>
                </a:moveTo>
                <a:lnTo>
                  <a:pt x="131457" y="64127"/>
                </a:lnTo>
                <a:lnTo>
                  <a:pt x="131457" y="135120"/>
                </a:lnTo>
                <a:lnTo>
                  <a:pt x="215582" y="135120"/>
                </a:lnTo>
                <a:lnTo>
                  <a:pt x="215582" y="132478"/>
                </a:lnTo>
                <a:lnTo>
                  <a:pt x="186664" y="132478"/>
                </a:lnTo>
                <a:lnTo>
                  <a:pt x="186664" y="114076"/>
                </a:lnTo>
                <a:lnTo>
                  <a:pt x="215582" y="114076"/>
                </a:lnTo>
                <a:lnTo>
                  <a:pt x="215582" y="85158"/>
                </a:lnTo>
                <a:lnTo>
                  <a:pt x="349521" y="85158"/>
                </a:lnTo>
                <a:lnTo>
                  <a:pt x="349504" y="68803"/>
                </a:lnTo>
                <a:lnTo>
                  <a:pt x="347656" y="64127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254633" y="8596952"/>
            <a:ext cx="21590" cy="42545"/>
          </a:xfrm>
          <a:custGeom>
            <a:avLst/>
            <a:gdLst/>
            <a:ahLst/>
            <a:cxnLst/>
            <a:rect l="l" t="t" r="r" b="b"/>
            <a:pathLst>
              <a:path w="21590" h="42545">
                <a:moveTo>
                  <a:pt x="0" y="21031"/>
                </a:moveTo>
                <a:lnTo>
                  <a:pt x="21031" y="21031"/>
                </a:lnTo>
              </a:path>
            </a:pathLst>
          </a:custGeom>
          <a:ln w="43332">
            <a:solidFill>
              <a:srgbClr val="7574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91438" y="8614757"/>
            <a:ext cx="43180" cy="42545"/>
          </a:xfrm>
          <a:custGeom>
            <a:avLst/>
            <a:gdLst/>
            <a:ahLst/>
            <a:cxnLst/>
            <a:rect l="l" t="t" r="r" b="b"/>
            <a:pathLst>
              <a:path w="43180" h="42545">
                <a:moveTo>
                  <a:pt x="29514" y="0"/>
                </a:moveTo>
                <a:lnTo>
                  <a:pt x="20037" y="8342"/>
                </a:lnTo>
                <a:lnTo>
                  <a:pt x="10185" y="17610"/>
                </a:lnTo>
                <a:lnTo>
                  <a:pt x="1845" y="26946"/>
                </a:lnTo>
                <a:lnTo>
                  <a:pt x="0" y="29514"/>
                </a:lnTo>
                <a:lnTo>
                  <a:pt x="13741" y="42062"/>
                </a:lnTo>
                <a:lnTo>
                  <a:pt x="42697" y="14363"/>
                </a:lnTo>
                <a:lnTo>
                  <a:pt x="29514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194624" y="8614721"/>
            <a:ext cx="42545" cy="43815"/>
          </a:xfrm>
          <a:custGeom>
            <a:avLst/>
            <a:gdLst/>
            <a:ahLst/>
            <a:cxnLst/>
            <a:rect l="l" t="t" r="r" b="b"/>
            <a:pathLst>
              <a:path w="42544" h="43815">
                <a:moveTo>
                  <a:pt x="13309" y="0"/>
                </a:moveTo>
                <a:lnTo>
                  <a:pt x="0" y="11633"/>
                </a:lnTo>
                <a:lnTo>
                  <a:pt x="30454" y="43332"/>
                </a:lnTo>
                <a:lnTo>
                  <a:pt x="42087" y="30010"/>
                </a:lnTo>
                <a:lnTo>
                  <a:pt x="13309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1071072" y="3782817"/>
            <a:ext cx="3911600" cy="401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836294">
              <a:lnSpc>
                <a:spcPts val="1560"/>
              </a:lnSpc>
            </a:pPr>
            <a:r>
              <a:rPr sz="1400" b="1" dirty="0">
                <a:solidFill>
                  <a:srgbClr val="C92B2F"/>
                </a:solidFill>
                <a:latin typeface="Arial"/>
                <a:cs typeface="Arial"/>
              </a:rPr>
              <a:t>Основной блок совместим с многоразовыми и одноразовыми клинками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1631548" y="5285628"/>
            <a:ext cx="505722" cy="1844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1720599" y="5028982"/>
            <a:ext cx="416671" cy="1519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1557613" y="5547436"/>
            <a:ext cx="653588" cy="2281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1500677" y="5843270"/>
            <a:ext cx="767458" cy="2557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2152220" y="4241629"/>
            <a:ext cx="2115362" cy="253377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0" y="1126513"/>
            <a:ext cx="15336519" cy="0"/>
          </a:xfrm>
          <a:custGeom>
            <a:avLst/>
            <a:gdLst/>
            <a:ahLst/>
            <a:cxnLst/>
            <a:rect l="l" t="t" r="r" b="b"/>
            <a:pathLst>
              <a:path w="15336519">
                <a:moveTo>
                  <a:pt x="0" y="0"/>
                </a:moveTo>
                <a:lnTo>
                  <a:pt x="15335999" y="0"/>
                </a:lnTo>
              </a:path>
            </a:pathLst>
          </a:custGeom>
          <a:ln w="58293">
            <a:solidFill>
              <a:srgbClr val="C92B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30940" y="536857"/>
            <a:ext cx="277495" cy="0"/>
          </a:xfrm>
          <a:custGeom>
            <a:avLst/>
            <a:gdLst/>
            <a:ahLst/>
            <a:cxnLst/>
            <a:rect l="l" t="t" r="r" b="b"/>
            <a:pathLst>
              <a:path w="277494">
                <a:moveTo>
                  <a:pt x="0" y="0"/>
                </a:moveTo>
                <a:lnTo>
                  <a:pt x="276885" y="0"/>
                </a:lnTo>
              </a:path>
            </a:pathLst>
          </a:custGeom>
          <a:ln w="37274">
            <a:solidFill>
              <a:srgbClr val="C92B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080">
              <a:lnSpc>
                <a:spcPct val="100000"/>
              </a:lnSpc>
            </a:pPr>
            <a:r>
              <a:rPr spc="-160" dirty="0"/>
              <a:t>ОСУЩЕСТВЛЯЙТЕ</a:t>
            </a:r>
            <a:r>
              <a:rPr spc="-100" dirty="0"/>
              <a:t> </a:t>
            </a:r>
            <a:r>
              <a:rPr spc="-215" dirty="0"/>
              <a:t>ИДЕАЛЬНУЮ</a:t>
            </a:r>
            <a:r>
              <a:rPr spc="-100" dirty="0"/>
              <a:t> </a:t>
            </a:r>
            <a:r>
              <a:rPr spc="-170" dirty="0"/>
              <a:t>ИНТУБАЦИЮ</a:t>
            </a:r>
            <a:r>
              <a:rPr spc="-100" dirty="0"/>
              <a:t> </a:t>
            </a:r>
            <a:r>
              <a:rPr spc="-155" dirty="0"/>
              <a:t>С</a:t>
            </a:r>
            <a:r>
              <a:rPr spc="-100" dirty="0"/>
              <a:t> </a:t>
            </a:r>
            <a:r>
              <a:rPr spc="-110" dirty="0"/>
              <a:t>ПЕРВОЙ</a:t>
            </a:r>
            <a:r>
              <a:rPr spc="-100" dirty="0"/>
              <a:t> </a:t>
            </a:r>
            <a:r>
              <a:rPr u="heavy" spc="-175" dirty="0"/>
              <a:t>П</a:t>
            </a:r>
            <a:r>
              <a:rPr spc="-150" dirty="0"/>
              <a:t>ОПЫТКИ</a:t>
            </a:r>
            <a:r>
              <a:rPr u="heavy" spc="-105" dirty="0"/>
              <a:t> </a:t>
            </a:r>
          </a:p>
        </p:txBody>
      </p:sp>
      <p:sp>
        <p:nvSpPr>
          <p:cNvPr id="41" name="object 41"/>
          <p:cNvSpPr/>
          <p:nvPr/>
        </p:nvSpPr>
        <p:spPr>
          <a:xfrm>
            <a:off x="830940" y="637747"/>
            <a:ext cx="277495" cy="0"/>
          </a:xfrm>
          <a:custGeom>
            <a:avLst/>
            <a:gdLst/>
            <a:ahLst/>
            <a:cxnLst/>
            <a:rect l="l" t="t" r="r" b="b"/>
            <a:pathLst>
              <a:path w="277494">
                <a:moveTo>
                  <a:pt x="0" y="0"/>
                </a:moveTo>
                <a:lnTo>
                  <a:pt x="276885" y="0"/>
                </a:lnTo>
              </a:path>
            </a:pathLst>
          </a:custGeom>
          <a:ln w="37274">
            <a:solidFill>
              <a:srgbClr val="C92B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30940" y="738633"/>
            <a:ext cx="277495" cy="0"/>
          </a:xfrm>
          <a:custGeom>
            <a:avLst/>
            <a:gdLst/>
            <a:ahLst/>
            <a:cxnLst/>
            <a:rect l="l" t="t" r="r" b="b"/>
            <a:pathLst>
              <a:path w="277494">
                <a:moveTo>
                  <a:pt x="0" y="0"/>
                </a:moveTo>
                <a:lnTo>
                  <a:pt x="276885" y="0"/>
                </a:lnTo>
              </a:path>
            </a:pathLst>
          </a:custGeom>
          <a:ln w="37274">
            <a:solidFill>
              <a:srgbClr val="C92B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4228171" y="536857"/>
            <a:ext cx="277495" cy="0"/>
          </a:xfrm>
          <a:custGeom>
            <a:avLst/>
            <a:gdLst/>
            <a:ahLst/>
            <a:cxnLst/>
            <a:rect l="l" t="t" r="r" b="b"/>
            <a:pathLst>
              <a:path w="277494">
                <a:moveTo>
                  <a:pt x="0" y="0"/>
                </a:moveTo>
                <a:lnTo>
                  <a:pt x="276885" y="0"/>
                </a:lnTo>
              </a:path>
            </a:pathLst>
          </a:custGeom>
          <a:ln w="37274">
            <a:solidFill>
              <a:srgbClr val="C92B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4228171" y="637747"/>
            <a:ext cx="277495" cy="0"/>
          </a:xfrm>
          <a:custGeom>
            <a:avLst/>
            <a:gdLst/>
            <a:ahLst/>
            <a:cxnLst/>
            <a:rect l="l" t="t" r="r" b="b"/>
            <a:pathLst>
              <a:path w="277494">
                <a:moveTo>
                  <a:pt x="0" y="0"/>
                </a:moveTo>
                <a:lnTo>
                  <a:pt x="276885" y="0"/>
                </a:lnTo>
              </a:path>
            </a:pathLst>
          </a:custGeom>
          <a:ln w="37274">
            <a:solidFill>
              <a:srgbClr val="C92B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20911" y="9846004"/>
            <a:ext cx="4680585" cy="0"/>
          </a:xfrm>
          <a:custGeom>
            <a:avLst/>
            <a:gdLst/>
            <a:ahLst/>
            <a:cxnLst/>
            <a:rect l="l" t="t" r="r" b="b"/>
            <a:pathLst>
              <a:path w="4680585">
                <a:moveTo>
                  <a:pt x="0" y="0"/>
                </a:moveTo>
                <a:lnTo>
                  <a:pt x="4680000" y="0"/>
                </a:lnTo>
              </a:path>
            </a:pathLst>
          </a:custGeom>
          <a:ln w="12065">
            <a:solidFill>
              <a:srgbClr val="D926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841330" y="9846004"/>
            <a:ext cx="4680585" cy="0"/>
          </a:xfrm>
          <a:custGeom>
            <a:avLst/>
            <a:gdLst/>
            <a:ahLst/>
            <a:cxnLst/>
            <a:rect l="l" t="t" r="r" b="b"/>
            <a:pathLst>
              <a:path w="4680584">
                <a:moveTo>
                  <a:pt x="0" y="0"/>
                </a:moveTo>
                <a:lnTo>
                  <a:pt x="4680000" y="0"/>
                </a:lnTo>
              </a:path>
            </a:pathLst>
          </a:custGeom>
          <a:ln w="12065">
            <a:solidFill>
              <a:srgbClr val="D926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5591365" y="9776480"/>
            <a:ext cx="420497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95" dirty="0">
                <a:solidFill>
                  <a:srgbClr val="332C2B"/>
                </a:solidFill>
                <a:latin typeface="Palatino Linotype"/>
                <a:cs typeface="Palatino Linotype"/>
              </a:rPr>
              <a:t>SMART</a:t>
            </a:r>
            <a:r>
              <a:rPr sz="1200" b="1" spc="-4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200" b="1" spc="-65" dirty="0">
                <a:solidFill>
                  <a:srgbClr val="332C2B"/>
                </a:solidFill>
                <a:latin typeface="Palatino Linotype"/>
                <a:cs typeface="Palatino Linotype"/>
              </a:rPr>
              <a:t>SCOPE</a:t>
            </a:r>
            <a:r>
              <a:rPr sz="1200" b="1" spc="-4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200" b="1" spc="-50" dirty="0">
                <a:solidFill>
                  <a:srgbClr val="332C2B"/>
                </a:solidFill>
                <a:latin typeface="Palatino Linotype"/>
                <a:cs typeface="Palatino Linotype"/>
              </a:rPr>
              <a:t>(УМНЫЙ</a:t>
            </a:r>
            <a:r>
              <a:rPr sz="1200" b="1" spc="-4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200" b="1" spc="-50" dirty="0">
                <a:solidFill>
                  <a:srgbClr val="332C2B"/>
                </a:solidFill>
                <a:latin typeface="Palatino Linotype"/>
                <a:cs typeface="Palatino Linotype"/>
              </a:rPr>
              <a:t>ПРИЦЕЛ)</a:t>
            </a:r>
            <a:r>
              <a:rPr sz="1200" b="1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400" b="1" spc="-145" dirty="0">
                <a:solidFill>
                  <a:srgbClr val="332C2B"/>
                </a:solidFill>
                <a:latin typeface="Palatino Linotype"/>
                <a:cs typeface="Palatino Linotype"/>
              </a:rPr>
              <a:t>упрощает</a:t>
            </a:r>
            <a:r>
              <a:rPr sz="1400" b="1" spc="-5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400" b="1" spc="-130" dirty="0">
                <a:solidFill>
                  <a:srgbClr val="332C2B"/>
                </a:solidFill>
                <a:latin typeface="Palatino Linotype"/>
                <a:cs typeface="Palatino Linotype"/>
              </a:rPr>
              <a:t>интубацию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578130" y="2592794"/>
            <a:ext cx="2390399" cy="604047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6484835" y="1893599"/>
            <a:ext cx="233807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114" dirty="0">
                <a:solidFill>
                  <a:srgbClr val="AB2F33"/>
                </a:solidFill>
                <a:latin typeface="Georgia"/>
                <a:cs typeface="Georgia"/>
              </a:rPr>
              <a:t>SMART</a:t>
            </a:r>
            <a:r>
              <a:rPr sz="2400" spc="125" dirty="0">
                <a:solidFill>
                  <a:srgbClr val="AB2F33"/>
                </a:solidFill>
                <a:latin typeface="Georgia"/>
                <a:cs typeface="Georgia"/>
              </a:rPr>
              <a:t> </a:t>
            </a:r>
            <a:r>
              <a:rPr sz="2400" spc="150" dirty="0">
                <a:solidFill>
                  <a:srgbClr val="AB2F33"/>
                </a:solidFill>
                <a:latin typeface="Georgia"/>
                <a:cs typeface="Georgia"/>
              </a:rPr>
              <a:t>SCOPE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069789" y="2689684"/>
            <a:ext cx="1849120" cy="655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75" dirty="0">
                <a:solidFill>
                  <a:srgbClr val="474443"/>
                </a:solidFill>
                <a:latin typeface="Palatino Linotype"/>
                <a:cs typeface="Palatino Linotype"/>
              </a:rPr>
              <a:t>Умный</a:t>
            </a:r>
            <a:r>
              <a:rPr sz="1000" b="1" spc="-35" dirty="0">
                <a:solidFill>
                  <a:srgbClr val="474443"/>
                </a:solidFill>
                <a:latin typeface="Palatino Linotype"/>
                <a:cs typeface="Palatino Linotype"/>
              </a:rPr>
              <a:t> </a:t>
            </a:r>
            <a:r>
              <a:rPr sz="1000" b="1" spc="-90" dirty="0">
                <a:solidFill>
                  <a:srgbClr val="474443"/>
                </a:solidFill>
                <a:latin typeface="Palatino Linotype"/>
                <a:cs typeface="Palatino Linotype"/>
              </a:rPr>
              <a:t>просмотр:</a:t>
            </a:r>
            <a:endParaRPr sz="1000">
              <a:latin typeface="Palatino Linotype"/>
              <a:cs typeface="Palatino Linotype"/>
            </a:endParaRPr>
          </a:p>
          <a:p>
            <a:pPr marL="12700" marR="5080">
              <a:lnSpc>
                <a:spcPct val="109800"/>
              </a:lnSpc>
            </a:pPr>
            <a:r>
              <a:rPr sz="1000" spc="-45" dirty="0">
                <a:solidFill>
                  <a:srgbClr val="474443"/>
                </a:solidFill>
                <a:latin typeface="Palatino Linotype"/>
                <a:cs typeface="Palatino Linotype"/>
              </a:rPr>
              <a:t>3,5-дюймовый</a:t>
            </a:r>
            <a:r>
              <a:rPr sz="1000" spc="-25" dirty="0">
                <a:solidFill>
                  <a:srgbClr val="474443"/>
                </a:solidFill>
                <a:latin typeface="Palatino Linotype"/>
                <a:cs typeface="Palatino Linotype"/>
              </a:rPr>
              <a:t> </a:t>
            </a:r>
            <a:r>
              <a:rPr sz="1000" spc="-75" dirty="0">
                <a:solidFill>
                  <a:srgbClr val="474443"/>
                </a:solidFill>
                <a:latin typeface="Palatino Linotype"/>
                <a:cs typeface="Palatino Linotype"/>
              </a:rPr>
              <a:t>неотражающий</a:t>
            </a:r>
            <a:r>
              <a:rPr sz="1000" spc="-30" dirty="0">
                <a:solidFill>
                  <a:srgbClr val="474443"/>
                </a:solidFill>
                <a:latin typeface="Palatino Linotype"/>
                <a:cs typeface="Palatino Linotype"/>
              </a:rPr>
              <a:t> </a:t>
            </a:r>
            <a:r>
              <a:rPr sz="1000" u="sng" spc="-45" dirty="0">
                <a:solidFill>
                  <a:srgbClr val="474443"/>
                </a:solidFill>
                <a:latin typeface="Palatino Linotype"/>
                <a:cs typeface="Palatino Linotype"/>
              </a:rPr>
              <a:t>сенсорный экран, четкое</a:t>
            </a:r>
            <a:r>
              <a:rPr sz="1000" u="sng" spc="-25" dirty="0">
                <a:solidFill>
                  <a:srgbClr val="474443"/>
                </a:solidFill>
                <a:latin typeface="Palatino Linotype"/>
                <a:cs typeface="Palatino Linotype"/>
              </a:rPr>
              <a:t> </a:t>
            </a:r>
            <a:r>
              <a:rPr sz="1000" spc="-25" dirty="0">
                <a:solidFill>
                  <a:srgbClr val="474443"/>
                </a:solidFill>
                <a:latin typeface="Palatino Linotype"/>
                <a:cs typeface="Palatino Linotype"/>
              </a:rPr>
              <a:t> </a:t>
            </a:r>
            <a:r>
              <a:rPr sz="1000" spc="-65" dirty="0">
                <a:solidFill>
                  <a:srgbClr val="474443"/>
                </a:solidFill>
                <a:latin typeface="Palatino Linotype"/>
                <a:cs typeface="Palatino Linotype"/>
              </a:rPr>
              <a:t>изображение</a:t>
            </a:r>
            <a:r>
              <a:rPr sz="1000" spc="-25" dirty="0">
                <a:solidFill>
                  <a:srgbClr val="474443"/>
                </a:solidFill>
                <a:latin typeface="Palatino Linotype"/>
                <a:cs typeface="Palatino Linotype"/>
              </a:rPr>
              <a:t> </a:t>
            </a:r>
            <a:r>
              <a:rPr sz="1000" spc="5" dirty="0">
                <a:solidFill>
                  <a:srgbClr val="474443"/>
                </a:solidFill>
                <a:latin typeface="Palatino Linotype"/>
                <a:cs typeface="Palatino Linotype"/>
              </a:rPr>
              <a:t>в</a:t>
            </a:r>
            <a:r>
              <a:rPr sz="1000" spc="-25" dirty="0">
                <a:solidFill>
                  <a:srgbClr val="474443"/>
                </a:solidFill>
                <a:latin typeface="Palatino Linotype"/>
                <a:cs typeface="Palatino Linotype"/>
              </a:rPr>
              <a:t> </a:t>
            </a:r>
            <a:r>
              <a:rPr sz="1000" spc="-70" dirty="0">
                <a:solidFill>
                  <a:srgbClr val="474443"/>
                </a:solidFill>
                <a:latin typeface="Palatino Linotype"/>
                <a:cs typeface="Palatino Linotype"/>
              </a:rPr>
              <a:t>панорамном</a:t>
            </a:r>
            <a:r>
              <a:rPr sz="1000" spc="-25" dirty="0">
                <a:solidFill>
                  <a:srgbClr val="474443"/>
                </a:solidFill>
                <a:latin typeface="Palatino Linotype"/>
                <a:cs typeface="Palatino Linotype"/>
              </a:rPr>
              <a:t> </a:t>
            </a:r>
            <a:r>
              <a:rPr sz="1000" spc="-60" dirty="0">
                <a:solidFill>
                  <a:srgbClr val="474443"/>
                </a:solidFill>
                <a:latin typeface="Palatino Linotype"/>
                <a:cs typeface="Palatino Linotype"/>
              </a:rPr>
              <a:t>поле.</a:t>
            </a:r>
            <a:endParaRPr sz="1000">
              <a:latin typeface="Palatino Linotype"/>
              <a:cs typeface="Palatino Linotype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896194" y="2685023"/>
            <a:ext cx="1709420" cy="488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3990">
              <a:lnSpc>
                <a:spcPct val="100000"/>
              </a:lnSpc>
            </a:pPr>
            <a:r>
              <a:rPr sz="1000" b="1" spc="-75" dirty="0">
                <a:solidFill>
                  <a:srgbClr val="474443"/>
                </a:solidFill>
                <a:latin typeface="Palatino Linotype"/>
                <a:cs typeface="Palatino Linotype"/>
              </a:rPr>
              <a:t>Умный</a:t>
            </a:r>
            <a:r>
              <a:rPr sz="1000" b="1" spc="-35" dirty="0">
                <a:solidFill>
                  <a:srgbClr val="474443"/>
                </a:solidFill>
                <a:latin typeface="Palatino Linotype"/>
                <a:cs typeface="Palatino Linotype"/>
              </a:rPr>
              <a:t> </a:t>
            </a:r>
            <a:r>
              <a:rPr sz="1000" b="1" spc="-80" dirty="0">
                <a:solidFill>
                  <a:srgbClr val="474443"/>
                </a:solidFill>
                <a:latin typeface="Palatino Linotype"/>
                <a:cs typeface="Palatino Linotype"/>
              </a:rPr>
              <a:t>порт:</a:t>
            </a:r>
            <a:endParaRPr sz="1000">
              <a:latin typeface="Palatino Linotype"/>
              <a:cs typeface="Palatino Linotype"/>
            </a:endParaRPr>
          </a:p>
          <a:p>
            <a:pPr marL="173990">
              <a:lnSpc>
                <a:spcPct val="100000"/>
              </a:lnSpc>
              <a:spcBef>
                <a:spcPts val="114"/>
              </a:spcBef>
            </a:pPr>
            <a:r>
              <a:rPr sz="1000" spc="-45" dirty="0">
                <a:solidFill>
                  <a:srgbClr val="474443"/>
                </a:solidFill>
                <a:latin typeface="Palatino Linotype"/>
                <a:cs typeface="Palatino Linotype"/>
              </a:rPr>
              <a:t>USB</a:t>
            </a:r>
            <a:r>
              <a:rPr sz="1000" spc="-25" dirty="0">
                <a:solidFill>
                  <a:srgbClr val="474443"/>
                </a:solidFill>
                <a:latin typeface="Palatino Linotype"/>
                <a:cs typeface="Palatino Linotype"/>
              </a:rPr>
              <a:t> </a:t>
            </a:r>
            <a:r>
              <a:rPr sz="1000" spc="-45" dirty="0">
                <a:solidFill>
                  <a:srgbClr val="474443"/>
                </a:solidFill>
                <a:latin typeface="Palatino Linotype"/>
                <a:cs typeface="Palatino Linotype"/>
              </a:rPr>
              <a:t>Type-C</a:t>
            </a:r>
            <a:r>
              <a:rPr sz="1000" spc="-25" dirty="0">
                <a:solidFill>
                  <a:srgbClr val="474443"/>
                </a:solidFill>
                <a:latin typeface="Palatino Linotype"/>
                <a:cs typeface="Palatino Linotype"/>
              </a:rPr>
              <a:t> </a:t>
            </a:r>
            <a:r>
              <a:rPr sz="1000" spc="-65" dirty="0">
                <a:solidFill>
                  <a:srgbClr val="474443"/>
                </a:solidFill>
                <a:latin typeface="Palatino Linotype"/>
                <a:cs typeface="Palatino Linotype"/>
              </a:rPr>
              <a:t>для</a:t>
            </a:r>
            <a:r>
              <a:rPr sz="1000" spc="-25" dirty="0">
                <a:solidFill>
                  <a:srgbClr val="474443"/>
                </a:solidFill>
                <a:latin typeface="Palatino Linotype"/>
                <a:cs typeface="Palatino Linotype"/>
              </a:rPr>
              <a:t> </a:t>
            </a:r>
            <a:r>
              <a:rPr sz="1000" spc="-55" dirty="0">
                <a:solidFill>
                  <a:srgbClr val="474443"/>
                </a:solidFill>
                <a:latin typeface="Palatino Linotype"/>
                <a:cs typeface="Palatino Linotype"/>
              </a:rPr>
              <a:t>быстрой</a:t>
            </a:r>
            <a:endParaRPr sz="10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  <a:spcBef>
                <a:spcPts val="114"/>
              </a:spcBef>
              <a:tabLst>
                <a:tab pos="161290" algn="l"/>
              </a:tabLst>
            </a:pPr>
            <a:r>
              <a:rPr sz="1000" u="sng" spc="-25" dirty="0">
                <a:solidFill>
                  <a:srgbClr val="474443"/>
                </a:solidFill>
                <a:latin typeface="Palatino Linotype"/>
                <a:cs typeface="Palatino Linotype"/>
              </a:rPr>
              <a:t> </a:t>
            </a:r>
            <a:r>
              <a:rPr sz="1000" spc="-25" dirty="0">
                <a:solidFill>
                  <a:srgbClr val="474443"/>
                </a:solidFill>
                <a:latin typeface="Palatino Linotype"/>
                <a:cs typeface="Palatino Linotype"/>
              </a:rPr>
              <a:t>	</a:t>
            </a:r>
            <a:r>
              <a:rPr sz="1000" u="sng" spc="-70" dirty="0">
                <a:solidFill>
                  <a:srgbClr val="474443"/>
                </a:solidFill>
                <a:latin typeface="Palatino Linotype"/>
                <a:cs typeface="Palatino Linotype"/>
              </a:rPr>
              <a:t>передачи</a:t>
            </a:r>
            <a:r>
              <a:rPr sz="1000" u="sng" spc="-25" dirty="0">
                <a:solidFill>
                  <a:srgbClr val="474443"/>
                </a:solidFill>
                <a:latin typeface="Palatino Linotype"/>
                <a:cs typeface="Palatino Linotype"/>
              </a:rPr>
              <a:t> </a:t>
            </a:r>
            <a:r>
              <a:rPr sz="1000" u="sng" spc="-50" dirty="0">
                <a:solidFill>
                  <a:srgbClr val="474443"/>
                </a:solidFill>
                <a:latin typeface="Palatino Linotype"/>
                <a:cs typeface="Palatino Linotype"/>
              </a:rPr>
              <a:t>данных</a:t>
            </a:r>
            <a:r>
              <a:rPr sz="1000" u="sng" spc="-25" dirty="0">
                <a:solidFill>
                  <a:srgbClr val="474443"/>
                </a:solidFill>
                <a:latin typeface="Palatino Linotype"/>
                <a:cs typeface="Palatino Linotype"/>
              </a:rPr>
              <a:t> </a:t>
            </a:r>
            <a:r>
              <a:rPr sz="1000" u="sng" spc="-85" dirty="0">
                <a:solidFill>
                  <a:srgbClr val="474443"/>
                </a:solidFill>
                <a:latin typeface="Palatino Linotype"/>
                <a:cs typeface="Palatino Linotype"/>
              </a:rPr>
              <a:t>и</a:t>
            </a:r>
            <a:r>
              <a:rPr sz="1000" u="sng" spc="-50" dirty="0">
                <a:solidFill>
                  <a:srgbClr val="474443"/>
                </a:solidFill>
                <a:latin typeface="Palatino Linotype"/>
                <a:cs typeface="Palatino Linotype"/>
              </a:rPr>
              <a:t> зарядки </a:t>
            </a:r>
            <a:endParaRPr sz="1000">
              <a:latin typeface="Palatino Linotype"/>
              <a:cs typeface="Palatino Linotype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185757" y="4076529"/>
            <a:ext cx="118300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5" dirty="0">
                <a:solidFill>
                  <a:srgbClr val="332C2B"/>
                </a:solidFill>
                <a:latin typeface="Palatino Linotype"/>
                <a:cs typeface="Palatino Linotype"/>
              </a:rPr>
              <a:t>контрольная</a:t>
            </a:r>
            <a:r>
              <a:rPr sz="1100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85" dirty="0">
                <a:solidFill>
                  <a:srgbClr val="332C2B"/>
                </a:solidFill>
                <a:latin typeface="Palatino Linotype"/>
                <a:cs typeface="Palatino Linotype"/>
              </a:rPr>
              <a:t>лампа</a:t>
            </a:r>
            <a:endParaRPr sz="1100">
              <a:latin typeface="Palatino Linotype"/>
              <a:cs typeface="Palatino Linotype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9189008" y="3695541"/>
            <a:ext cx="119443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0" i="1" spc="-20" dirty="0">
                <a:solidFill>
                  <a:srgbClr val="332C2B"/>
                </a:solidFill>
                <a:latin typeface="Noto Sans Light"/>
                <a:cs typeface="Noto Sans Light"/>
              </a:rPr>
              <a:t>Кнопка</a:t>
            </a:r>
            <a:r>
              <a:rPr sz="1100" b="0" i="1" spc="-40" dirty="0">
                <a:solidFill>
                  <a:srgbClr val="332C2B"/>
                </a:solidFill>
                <a:latin typeface="Noto Sans Light"/>
                <a:cs typeface="Noto Sans Light"/>
              </a:rPr>
              <a:t> </a:t>
            </a:r>
            <a:r>
              <a:rPr sz="1100" b="0" i="1" spc="30" dirty="0">
                <a:solidFill>
                  <a:srgbClr val="332C2B"/>
                </a:solidFill>
                <a:latin typeface="Noto Sans Light"/>
                <a:cs typeface="Noto Sans Light"/>
              </a:rPr>
              <a:t>ВКЛ/ВЫКЛ</a:t>
            </a:r>
            <a:endParaRPr sz="1100">
              <a:latin typeface="Noto Sans Light"/>
              <a:cs typeface="Noto Sans Light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8468679" y="371560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10">
                <a:moveTo>
                  <a:pt x="27000" y="0"/>
                </a:moveTo>
                <a:lnTo>
                  <a:pt x="13399" y="3671"/>
                </a:lnTo>
                <a:lnTo>
                  <a:pt x="3717" y="13320"/>
                </a:lnTo>
                <a:lnTo>
                  <a:pt x="0" y="26901"/>
                </a:lnTo>
                <a:lnTo>
                  <a:pt x="3658" y="40549"/>
                </a:lnTo>
                <a:lnTo>
                  <a:pt x="13277" y="50253"/>
                </a:lnTo>
                <a:lnTo>
                  <a:pt x="26820" y="53999"/>
                </a:lnTo>
                <a:lnTo>
                  <a:pt x="40506" y="50352"/>
                </a:lnTo>
                <a:lnTo>
                  <a:pt x="50228" y="40759"/>
                </a:lnTo>
                <a:lnTo>
                  <a:pt x="53999" y="27247"/>
                </a:lnTo>
                <a:lnTo>
                  <a:pt x="50360" y="13528"/>
                </a:lnTo>
                <a:lnTo>
                  <a:pt x="40788" y="3792"/>
                </a:lnTo>
                <a:lnTo>
                  <a:pt x="27302" y="1"/>
                </a:lnTo>
                <a:lnTo>
                  <a:pt x="27000" y="0"/>
                </a:lnTo>
                <a:close/>
              </a:path>
            </a:pathLst>
          </a:custGeom>
          <a:solidFill>
            <a:srgbClr val="AB2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3996486" y="4115691"/>
            <a:ext cx="2010410" cy="320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955" algn="ctr">
              <a:lnSpc>
                <a:spcPct val="100000"/>
              </a:lnSpc>
            </a:pPr>
            <a:r>
              <a:rPr sz="1000" b="1" spc="-75" dirty="0">
                <a:solidFill>
                  <a:srgbClr val="332C2B"/>
                </a:solidFill>
                <a:latin typeface="Palatino Linotype"/>
                <a:cs typeface="Palatino Linotype"/>
              </a:rPr>
              <a:t>Умная</a:t>
            </a:r>
            <a:r>
              <a:rPr sz="1000" b="1" spc="-35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000" b="1" spc="-75" dirty="0">
                <a:solidFill>
                  <a:srgbClr val="332C2B"/>
                </a:solidFill>
                <a:latin typeface="Palatino Linotype"/>
                <a:cs typeface="Palatino Linotype"/>
              </a:rPr>
              <a:t>ротация:</a:t>
            </a:r>
            <a:endParaRPr sz="10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sz="1000" u="sng" spc="5" dirty="0">
                <a:solidFill>
                  <a:srgbClr val="332C2B"/>
                </a:solidFill>
                <a:latin typeface="Palatino Linotype"/>
                <a:cs typeface="Palatino Linotype"/>
              </a:rPr>
              <a:t>в</a:t>
            </a:r>
            <a:r>
              <a:rPr sz="1000" spc="-25" dirty="0">
                <a:solidFill>
                  <a:srgbClr val="332C2B"/>
                </a:solidFill>
                <a:latin typeface="Palatino Linotype"/>
                <a:cs typeface="Palatino Linotype"/>
              </a:rPr>
              <a:t>верх-вниз&gt;120°</a:t>
            </a:r>
            <a:r>
              <a:rPr sz="1000" u="sng" spc="-25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000" u="sng" spc="-35" dirty="0">
                <a:solidFill>
                  <a:srgbClr val="332C2B"/>
                </a:solidFill>
                <a:latin typeface="Palatino Linotype"/>
                <a:cs typeface="Palatino Linotype"/>
              </a:rPr>
              <a:t>влево-вправо&gt;270°</a:t>
            </a:r>
            <a:r>
              <a:rPr sz="1000" u="sng" spc="-25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endParaRPr sz="1000">
              <a:latin typeface="Palatino Linotype"/>
              <a:cs typeface="Palatino Linotype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417623" y="312619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10">
                <a:moveTo>
                  <a:pt x="26999" y="0"/>
                </a:moveTo>
                <a:lnTo>
                  <a:pt x="26696" y="1"/>
                </a:lnTo>
                <a:lnTo>
                  <a:pt x="13210" y="3792"/>
                </a:lnTo>
                <a:lnTo>
                  <a:pt x="3638" y="13528"/>
                </a:lnTo>
                <a:lnTo>
                  <a:pt x="0" y="27247"/>
                </a:lnTo>
                <a:lnTo>
                  <a:pt x="3770" y="40759"/>
                </a:lnTo>
                <a:lnTo>
                  <a:pt x="13492" y="50352"/>
                </a:lnTo>
                <a:lnTo>
                  <a:pt x="27178" y="53999"/>
                </a:lnTo>
                <a:lnTo>
                  <a:pt x="40722" y="50253"/>
                </a:lnTo>
                <a:lnTo>
                  <a:pt x="50340" y="40549"/>
                </a:lnTo>
                <a:lnTo>
                  <a:pt x="53999" y="26901"/>
                </a:lnTo>
                <a:lnTo>
                  <a:pt x="50281" y="13320"/>
                </a:lnTo>
                <a:lnTo>
                  <a:pt x="40599" y="3671"/>
                </a:lnTo>
                <a:lnTo>
                  <a:pt x="26999" y="0"/>
                </a:lnTo>
                <a:close/>
              </a:path>
            </a:pathLst>
          </a:custGeom>
          <a:solidFill>
            <a:srgbClr val="AB2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637551" y="440881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10">
                <a:moveTo>
                  <a:pt x="27000" y="0"/>
                </a:moveTo>
                <a:lnTo>
                  <a:pt x="13399" y="3671"/>
                </a:lnTo>
                <a:lnTo>
                  <a:pt x="3717" y="13320"/>
                </a:lnTo>
                <a:lnTo>
                  <a:pt x="0" y="26901"/>
                </a:lnTo>
                <a:lnTo>
                  <a:pt x="3658" y="40549"/>
                </a:lnTo>
                <a:lnTo>
                  <a:pt x="13277" y="50253"/>
                </a:lnTo>
                <a:lnTo>
                  <a:pt x="26820" y="53999"/>
                </a:lnTo>
                <a:lnTo>
                  <a:pt x="40506" y="50352"/>
                </a:lnTo>
                <a:lnTo>
                  <a:pt x="50228" y="40759"/>
                </a:lnTo>
                <a:lnTo>
                  <a:pt x="53999" y="27247"/>
                </a:lnTo>
                <a:lnTo>
                  <a:pt x="50360" y="13528"/>
                </a:lnTo>
                <a:lnTo>
                  <a:pt x="40788" y="3792"/>
                </a:lnTo>
                <a:lnTo>
                  <a:pt x="27302" y="1"/>
                </a:lnTo>
                <a:lnTo>
                  <a:pt x="27000" y="0"/>
                </a:lnTo>
                <a:close/>
              </a:path>
            </a:pathLst>
          </a:custGeom>
          <a:solidFill>
            <a:srgbClr val="AB2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745721" y="3814144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10">
                <a:moveTo>
                  <a:pt x="26999" y="0"/>
                </a:moveTo>
                <a:lnTo>
                  <a:pt x="26696" y="1"/>
                </a:lnTo>
                <a:lnTo>
                  <a:pt x="13210" y="3792"/>
                </a:lnTo>
                <a:lnTo>
                  <a:pt x="3638" y="13528"/>
                </a:lnTo>
                <a:lnTo>
                  <a:pt x="0" y="27247"/>
                </a:lnTo>
                <a:lnTo>
                  <a:pt x="3770" y="40759"/>
                </a:lnTo>
                <a:lnTo>
                  <a:pt x="13492" y="50352"/>
                </a:lnTo>
                <a:lnTo>
                  <a:pt x="27178" y="53999"/>
                </a:lnTo>
                <a:lnTo>
                  <a:pt x="40722" y="50253"/>
                </a:lnTo>
                <a:lnTo>
                  <a:pt x="50340" y="40549"/>
                </a:lnTo>
                <a:lnTo>
                  <a:pt x="53999" y="26901"/>
                </a:lnTo>
                <a:lnTo>
                  <a:pt x="50281" y="13320"/>
                </a:lnTo>
                <a:lnTo>
                  <a:pt x="40599" y="3671"/>
                </a:lnTo>
                <a:lnTo>
                  <a:pt x="26999" y="0"/>
                </a:lnTo>
                <a:close/>
              </a:path>
            </a:pathLst>
          </a:custGeom>
          <a:solidFill>
            <a:srgbClr val="AB2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782732" y="3841144"/>
            <a:ext cx="1241425" cy="0"/>
          </a:xfrm>
          <a:custGeom>
            <a:avLst/>
            <a:gdLst/>
            <a:ahLst/>
            <a:cxnLst/>
            <a:rect l="l" t="t" r="r" b="b"/>
            <a:pathLst>
              <a:path w="1241425">
                <a:moveTo>
                  <a:pt x="0" y="0"/>
                </a:moveTo>
                <a:lnTo>
                  <a:pt x="1241183" y="0"/>
                </a:lnTo>
              </a:path>
            </a:pathLst>
          </a:custGeom>
          <a:ln w="9004">
            <a:solidFill>
              <a:srgbClr val="AB2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501018" y="3749232"/>
            <a:ext cx="1469390" cy="473709"/>
          </a:xfrm>
          <a:custGeom>
            <a:avLst/>
            <a:gdLst/>
            <a:ahLst/>
            <a:cxnLst/>
            <a:rect l="l" t="t" r="r" b="b"/>
            <a:pathLst>
              <a:path w="1469390" h="473710">
                <a:moveTo>
                  <a:pt x="0" y="0"/>
                </a:moveTo>
                <a:lnTo>
                  <a:pt x="250825" y="473163"/>
                </a:lnTo>
                <a:lnTo>
                  <a:pt x="1468894" y="473163"/>
                </a:lnTo>
              </a:path>
            </a:pathLst>
          </a:custGeom>
          <a:ln w="9004">
            <a:solidFill>
              <a:srgbClr val="AB2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881895" y="3099011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10">
                <a:moveTo>
                  <a:pt x="26999" y="0"/>
                </a:moveTo>
                <a:lnTo>
                  <a:pt x="26696" y="1"/>
                </a:lnTo>
                <a:lnTo>
                  <a:pt x="13210" y="3792"/>
                </a:lnTo>
                <a:lnTo>
                  <a:pt x="3638" y="13528"/>
                </a:lnTo>
                <a:lnTo>
                  <a:pt x="0" y="27247"/>
                </a:lnTo>
                <a:lnTo>
                  <a:pt x="3770" y="40759"/>
                </a:lnTo>
                <a:lnTo>
                  <a:pt x="13492" y="50352"/>
                </a:lnTo>
                <a:lnTo>
                  <a:pt x="27178" y="53999"/>
                </a:lnTo>
                <a:lnTo>
                  <a:pt x="40722" y="50253"/>
                </a:lnTo>
                <a:lnTo>
                  <a:pt x="50340" y="40549"/>
                </a:lnTo>
                <a:lnTo>
                  <a:pt x="53999" y="26901"/>
                </a:lnTo>
                <a:lnTo>
                  <a:pt x="50281" y="13320"/>
                </a:lnTo>
                <a:lnTo>
                  <a:pt x="40599" y="3671"/>
                </a:lnTo>
                <a:lnTo>
                  <a:pt x="26999" y="0"/>
                </a:lnTo>
                <a:close/>
              </a:path>
            </a:pathLst>
          </a:custGeom>
          <a:solidFill>
            <a:srgbClr val="AB2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9191218" y="4434145"/>
            <a:ext cx="1519555" cy="902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9800"/>
              </a:lnSpc>
            </a:pPr>
            <a:r>
              <a:rPr sz="1100" b="1" spc="-85" dirty="0">
                <a:solidFill>
                  <a:srgbClr val="332C2B"/>
                </a:solidFill>
                <a:latin typeface="Palatino Linotype"/>
                <a:cs typeface="Palatino Linotype"/>
              </a:rPr>
              <a:t>Разумное</a:t>
            </a:r>
            <a:r>
              <a:rPr sz="1100" b="1" spc="-4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b="1" spc="-90" dirty="0">
                <a:solidFill>
                  <a:srgbClr val="332C2B"/>
                </a:solidFill>
                <a:latin typeface="Palatino Linotype"/>
                <a:cs typeface="Palatino Linotype"/>
              </a:rPr>
              <a:t>сохранение:</a:t>
            </a:r>
            <a:r>
              <a:rPr sz="1100" b="1" spc="-4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u="sng" spc="-55" dirty="0">
                <a:solidFill>
                  <a:srgbClr val="332C2B"/>
                </a:solidFill>
                <a:latin typeface="Palatino Linotype"/>
                <a:cs typeface="Palatino Linotype"/>
              </a:rPr>
              <a:t>быстрое</a:t>
            </a:r>
            <a:r>
              <a:rPr sz="1100" u="sng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u="sng" spc="-70" dirty="0">
                <a:solidFill>
                  <a:srgbClr val="332C2B"/>
                </a:solidFill>
                <a:latin typeface="Palatino Linotype"/>
                <a:cs typeface="Palatino Linotype"/>
              </a:rPr>
              <a:t>нажатие</a:t>
            </a:r>
            <a:r>
              <a:rPr sz="1100" u="sng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u="sng" spc="-70" dirty="0">
                <a:solidFill>
                  <a:srgbClr val="332C2B"/>
                </a:solidFill>
                <a:latin typeface="Palatino Linotype"/>
                <a:cs typeface="Palatino Linotype"/>
              </a:rPr>
              <a:t>для</a:t>
            </a:r>
            <a:r>
              <a:rPr sz="1100" u="sng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55" dirty="0">
                <a:solidFill>
                  <a:srgbClr val="332C2B"/>
                </a:solidFill>
                <a:latin typeface="Palatino Linotype"/>
                <a:cs typeface="Palatino Linotype"/>
              </a:rPr>
              <a:t>моментального</a:t>
            </a:r>
            <a:r>
              <a:rPr sz="1100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60" dirty="0">
                <a:solidFill>
                  <a:srgbClr val="332C2B"/>
                </a:solidFill>
                <a:latin typeface="Palatino Linotype"/>
                <a:cs typeface="Palatino Linotype"/>
              </a:rPr>
              <a:t>снимка</a:t>
            </a:r>
            <a:r>
              <a:rPr sz="1100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95" dirty="0">
                <a:solidFill>
                  <a:srgbClr val="332C2B"/>
                </a:solidFill>
                <a:latin typeface="Palatino Linotype"/>
                <a:cs typeface="Palatino Linotype"/>
              </a:rPr>
              <a:t>и</a:t>
            </a:r>
            <a:r>
              <a:rPr sz="1100" spc="-4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60" dirty="0">
                <a:solidFill>
                  <a:srgbClr val="332C2B"/>
                </a:solidFill>
                <a:latin typeface="Palatino Linotype"/>
                <a:cs typeface="Palatino Linotype"/>
              </a:rPr>
              <a:t>длительное</a:t>
            </a:r>
            <a:r>
              <a:rPr sz="1100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70" dirty="0">
                <a:solidFill>
                  <a:srgbClr val="332C2B"/>
                </a:solidFill>
                <a:latin typeface="Palatino Linotype"/>
                <a:cs typeface="Palatino Linotype"/>
              </a:rPr>
              <a:t>нажатие</a:t>
            </a:r>
            <a:r>
              <a:rPr sz="1100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70" dirty="0">
                <a:solidFill>
                  <a:srgbClr val="332C2B"/>
                </a:solidFill>
                <a:latin typeface="Palatino Linotype"/>
                <a:cs typeface="Palatino Linotype"/>
              </a:rPr>
              <a:t>для</a:t>
            </a:r>
            <a:r>
              <a:rPr sz="1100" spc="-35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60" dirty="0">
                <a:solidFill>
                  <a:srgbClr val="332C2B"/>
                </a:solidFill>
                <a:latin typeface="Palatino Linotype"/>
                <a:cs typeface="Palatino Linotype"/>
              </a:rPr>
              <a:t>видеозаписи</a:t>
            </a:r>
            <a:endParaRPr sz="1100">
              <a:latin typeface="Palatino Linotype"/>
              <a:cs typeface="Palatino Linotype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394393" y="4619111"/>
            <a:ext cx="5715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u="sng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endParaRPr sz="1100">
              <a:latin typeface="Palatino Linotype"/>
              <a:cs typeface="Palatino Linotype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7380094" y="472841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10">
                <a:moveTo>
                  <a:pt x="26999" y="0"/>
                </a:moveTo>
                <a:lnTo>
                  <a:pt x="26696" y="1"/>
                </a:lnTo>
                <a:lnTo>
                  <a:pt x="13210" y="3792"/>
                </a:lnTo>
                <a:lnTo>
                  <a:pt x="3638" y="13528"/>
                </a:lnTo>
                <a:lnTo>
                  <a:pt x="0" y="27247"/>
                </a:lnTo>
                <a:lnTo>
                  <a:pt x="3770" y="40759"/>
                </a:lnTo>
                <a:lnTo>
                  <a:pt x="13492" y="50352"/>
                </a:lnTo>
                <a:lnTo>
                  <a:pt x="27178" y="53999"/>
                </a:lnTo>
                <a:lnTo>
                  <a:pt x="40722" y="50253"/>
                </a:lnTo>
                <a:lnTo>
                  <a:pt x="50340" y="40549"/>
                </a:lnTo>
                <a:lnTo>
                  <a:pt x="53999" y="26901"/>
                </a:lnTo>
                <a:lnTo>
                  <a:pt x="50281" y="13320"/>
                </a:lnTo>
                <a:lnTo>
                  <a:pt x="40599" y="3671"/>
                </a:lnTo>
                <a:lnTo>
                  <a:pt x="26999" y="0"/>
                </a:lnTo>
                <a:close/>
              </a:path>
            </a:pathLst>
          </a:custGeom>
          <a:solidFill>
            <a:srgbClr val="AB2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9287814" y="6564989"/>
            <a:ext cx="1141095" cy="534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9600"/>
              </a:lnSpc>
            </a:pPr>
            <a:r>
              <a:rPr sz="1100" b="1" spc="-80" dirty="0">
                <a:solidFill>
                  <a:srgbClr val="332C2B"/>
                </a:solidFill>
                <a:latin typeface="Palatino Linotype"/>
                <a:cs typeface="Palatino Linotype"/>
              </a:rPr>
              <a:t>Умный</a:t>
            </a:r>
            <a:r>
              <a:rPr sz="1100" b="1" spc="-4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b="1" spc="-60" dirty="0">
                <a:solidFill>
                  <a:srgbClr val="332C2B"/>
                </a:solidFill>
                <a:latin typeface="Palatino Linotype"/>
                <a:cs typeface="Palatino Linotype"/>
              </a:rPr>
              <a:t>свет:</a:t>
            </a:r>
            <a:r>
              <a:rPr sz="1100" b="1" spc="-35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85" dirty="0">
                <a:solidFill>
                  <a:srgbClr val="332C2B"/>
                </a:solidFill>
                <a:latin typeface="Palatino Linotype"/>
                <a:cs typeface="Palatino Linotype"/>
              </a:rPr>
              <a:t>мощный</a:t>
            </a:r>
            <a:r>
              <a:rPr sz="1100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50" dirty="0">
                <a:solidFill>
                  <a:srgbClr val="332C2B"/>
                </a:solidFill>
                <a:latin typeface="Palatino Linotype"/>
                <a:cs typeface="Palatino Linotype"/>
              </a:rPr>
              <a:t>источник</a:t>
            </a:r>
            <a:r>
              <a:rPr sz="1100" spc="-25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55" dirty="0">
                <a:solidFill>
                  <a:srgbClr val="332C2B"/>
                </a:solidFill>
                <a:latin typeface="Palatino Linotype"/>
                <a:cs typeface="Palatino Linotype"/>
              </a:rPr>
              <a:t>холодного</a:t>
            </a:r>
            <a:r>
              <a:rPr sz="1100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40" dirty="0">
                <a:solidFill>
                  <a:srgbClr val="332C2B"/>
                </a:solidFill>
                <a:latin typeface="Palatino Linotype"/>
                <a:cs typeface="Palatino Linotype"/>
              </a:rPr>
              <a:t>света</a:t>
            </a:r>
            <a:endParaRPr sz="1100">
              <a:latin typeface="Palatino Linotype"/>
              <a:cs typeface="Palatino Linotype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9271457" y="5672039"/>
            <a:ext cx="1655445" cy="534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80" dirty="0">
                <a:solidFill>
                  <a:srgbClr val="332C2B"/>
                </a:solidFill>
                <a:latin typeface="Palatino Linotype"/>
                <a:cs typeface="Palatino Linotype"/>
              </a:rPr>
              <a:t>Умная</a:t>
            </a:r>
            <a:r>
              <a:rPr sz="1100" b="1" spc="-4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b="1" spc="-80" dirty="0">
                <a:solidFill>
                  <a:srgbClr val="332C2B"/>
                </a:solidFill>
                <a:latin typeface="Palatino Linotype"/>
                <a:cs typeface="Palatino Linotype"/>
              </a:rPr>
              <a:t>камера:</a:t>
            </a:r>
            <a:endParaRPr sz="1100">
              <a:latin typeface="Palatino Linotype"/>
              <a:cs typeface="Palatino Linotype"/>
            </a:endParaRPr>
          </a:p>
          <a:p>
            <a:pPr marL="12700" marR="5080">
              <a:lnSpc>
                <a:spcPct val="109800"/>
              </a:lnSpc>
            </a:pPr>
            <a:r>
              <a:rPr sz="1100" spc="-60" dirty="0">
                <a:solidFill>
                  <a:srgbClr val="332C2B"/>
                </a:solidFill>
                <a:latin typeface="Palatino Linotype"/>
                <a:cs typeface="Palatino Linotype"/>
              </a:rPr>
              <a:t>отличный</a:t>
            </a:r>
            <a:r>
              <a:rPr sz="1100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60" dirty="0">
                <a:solidFill>
                  <a:srgbClr val="332C2B"/>
                </a:solidFill>
                <a:latin typeface="Palatino Linotype"/>
                <a:cs typeface="Palatino Linotype"/>
              </a:rPr>
              <a:t>обзор</a:t>
            </a:r>
            <a:r>
              <a:rPr sz="1100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10" dirty="0">
                <a:solidFill>
                  <a:srgbClr val="332C2B"/>
                </a:solidFill>
                <a:latin typeface="Palatino Linotype"/>
                <a:cs typeface="Palatino Linotype"/>
              </a:rPr>
              <a:t>в</a:t>
            </a:r>
            <a:r>
              <a:rPr sz="1100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45" dirty="0">
                <a:solidFill>
                  <a:srgbClr val="332C2B"/>
                </a:solidFill>
                <a:latin typeface="Palatino Linotype"/>
                <a:cs typeface="Palatino Linotype"/>
              </a:rPr>
              <a:t>высоком</a:t>
            </a:r>
            <a:r>
              <a:rPr sz="1100" spc="-2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80" dirty="0">
                <a:solidFill>
                  <a:srgbClr val="332C2B"/>
                </a:solidFill>
                <a:latin typeface="Palatino Linotype"/>
                <a:cs typeface="Palatino Linotype"/>
              </a:rPr>
              <a:t>разрешении</a:t>
            </a:r>
            <a:r>
              <a:rPr sz="1100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25" dirty="0">
                <a:solidFill>
                  <a:srgbClr val="332C2B"/>
                </a:solidFill>
                <a:latin typeface="Palatino Linotype"/>
                <a:cs typeface="Palatino Linotype"/>
              </a:rPr>
              <a:t>с</a:t>
            </a:r>
            <a:r>
              <a:rPr sz="1100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55" dirty="0">
                <a:solidFill>
                  <a:srgbClr val="332C2B"/>
                </a:solidFill>
                <a:latin typeface="Palatino Linotype"/>
                <a:cs typeface="Palatino Linotype"/>
              </a:rPr>
              <a:t>активным</a:t>
            </a:r>
            <a:endParaRPr sz="1100">
              <a:latin typeface="Palatino Linotype"/>
              <a:cs typeface="Palatino Linotype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9271457" y="6225089"/>
            <a:ext cx="180086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65" dirty="0">
                <a:solidFill>
                  <a:srgbClr val="332C2B"/>
                </a:solidFill>
                <a:latin typeface="Palatino Linotype"/>
                <a:cs typeface="Palatino Linotype"/>
              </a:rPr>
              <a:t>противотуманным</a:t>
            </a:r>
            <a:r>
              <a:rPr sz="1100" spc="-3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-55" dirty="0">
                <a:solidFill>
                  <a:srgbClr val="332C2B"/>
                </a:solidFill>
                <a:latin typeface="Palatino Linotype"/>
                <a:cs typeface="Palatino Linotype"/>
              </a:rPr>
              <a:t>обогревом</a:t>
            </a:r>
            <a:endParaRPr sz="1100">
              <a:latin typeface="Palatino Linotype"/>
              <a:cs typeface="Palatino Linotype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7884734" y="6136529"/>
            <a:ext cx="1263650" cy="2154555"/>
          </a:xfrm>
          <a:custGeom>
            <a:avLst/>
            <a:gdLst/>
            <a:ahLst/>
            <a:cxnLst/>
            <a:rect l="l" t="t" r="r" b="b"/>
            <a:pathLst>
              <a:path w="1263650" h="2154554">
                <a:moveTo>
                  <a:pt x="136004" y="0"/>
                </a:moveTo>
                <a:lnTo>
                  <a:pt x="0" y="2154275"/>
                </a:lnTo>
                <a:lnTo>
                  <a:pt x="1263269" y="344093"/>
                </a:lnTo>
                <a:lnTo>
                  <a:pt x="136004" y="0"/>
                </a:lnTo>
                <a:close/>
              </a:path>
            </a:pathLst>
          </a:custGeom>
          <a:solidFill>
            <a:srgbClr val="F4B3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013134" y="5637245"/>
            <a:ext cx="1189355" cy="1189355"/>
          </a:xfrm>
          <a:custGeom>
            <a:avLst/>
            <a:gdLst/>
            <a:ahLst/>
            <a:cxnLst/>
            <a:rect l="l" t="t" r="r" b="b"/>
            <a:pathLst>
              <a:path w="1189354" h="1189354">
                <a:moveTo>
                  <a:pt x="594626" y="0"/>
                </a:moveTo>
                <a:lnTo>
                  <a:pt x="545858" y="1971"/>
                </a:lnTo>
                <a:lnTo>
                  <a:pt x="498176" y="7782"/>
                </a:lnTo>
                <a:lnTo>
                  <a:pt x="451733" y="17281"/>
                </a:lnTo>
                <a:lnTo>
                  <a:pt x="406681" y="30313"/>
                </a:lnTo>
                <a:lnTo>
                  <a:pt x="363173" y="46727"/>
                </a:lnTo>
                <a:lnTo>
                  <a:pt x="321364" y="66370"/>
                </a:lnTo>
                <a:lnTo>
                  <a:pt x="281405" y="89087"/>
                </a:lnTo>
                <a:lnTo>
                  <a:pt x="243450" y="114726"/>
                </a:lnTo>
                <a:lnTo>
                  <a:pt x="207652" y="143135"/>
                </a:lnTo>
                <a:lnTo>
                  <a:pt x="174164" y="174159"/>
                </a:lnTo>
                <a:lnTo>
                  <a:pt x="143139" y="207647"/>
                </a:lnTo>
                <a:lnTo>
                  <a:pt x="114730" y="243445"/>
                </a:lnTo>
                <a:lnTo>
                  <a:pt x="89090" y="281400"/>
                </a:lnTo>
                <a:lnTo>
                  <a:pt x="66372" y="321358"/>
                </a:lnTo>
                <a:lnTo>
                  <a:pt x="46729" y="363168"/>
                </a:lnTo>
                <a:lnTo>
                  <a:pt x="30315" y="406676"/>
                </a:lnTo>
                <a:lnTo>
                  <a:pt x="17281" y="451729"/>
                </a:lnTo>
                <a:lnTo>
                  <a:pt x="7782" y="498173"/>
                </a:lnTo>
                <a:lnTo>
                  <a:pt x="1971" y="545857"/>
                </a:lnTo>
                <a:lnTo>
                  <a:pt x="0" y="594626"/>
                </a:lnTo>
                <a:lnTo>
                  <a:pt x="1971" y="643394"/>
                </a:lnTo>
                <a:lnTo>
                  <a:pt x="7782" y="691076"/>
                </a:lnTo>
                <a:lnTo>
                  <a:pt x="17281" y="737519"/>
                </a:lnTo>
                <a:lnTo>
                  <a:pt x="30315" y="782570"/>
                </a:lnTo>
                <a:lnTo>
                  <a:pt x="46729" y="826077"/>
                </a:lnTo>
                <a:lnTo>
                  <a:pt x="66372" y="867886"/>
                </a:lnTo>
                <a:lnTo>
                  <a:pt x="89090" y="907844"/>
                </a:lnTo>
                <a:lnTo>
                  <a:pt x="114730" y="945798"/>
                </a:lnTo>
                <a:lnTo>
                  <a:pt x="143139" y="981595"/>
                </a:lnTo>
                <a:lnTo>
                  <a:pt x="174164" y="1015082"/>
                </a:lnTo>
                <a:lnTo>
                  <a:pt x="207652" y="1046106"/>
                </a:lnTo>
                <a:lnTo>
                  <a:pt x="243450" y="1074514"/>
                </a:lnTo>
                <a:lnTo>
                  <a:pt x="281405" y="1100153"/>
                </a:lnTo>
                <a:lnTo>
                  <a:pt x="321364" y="1122871"/>
                </a:lnTo>
                <a:lnTo>
                  <a:pt x="363173" y="1142513"/>
                </a:lnTo>
                <a:lnTo>
                  <a:pt x="406681" y="1158926"/>
                </a:lnTo>
                <a:lnTo>
                  <a:pt x="451733" y="1171959"/>
                </a:lnTo>
                <a:lnTo>
                  <a:pt x="498176" y="1181458"/>
                </a:lnTo>
                <a:lnTo>
                  <a:pt x="545858" y="1187269"/>
                </a:lnTo>
                <a:lnTo>
                  <a:pt x="594626" y="1189240"/>
                </a:lnTo>
                <a:lnTo>
                  <a:pt x="643396" y="1187269"/>
                </a:lnTo>
                <a:lnTo>
                  <a:pt x="691079" y="1181458"/>
                </a:lnTo>
                <a:lnTo>
                  <a:pt x="737524" y="1171959"/>
                </a:lnTo>
                <a:lnTo>
                  <a:pt x="782577" y="1158926"/>
                </a:lnTo>
                <a:lnTo>
                  <a:pt x="826084" y="1142513"/>
                </a:lnTo>
                <a:lnTo>
                  <a:pt x="867894" y="1122871"/>
                </a:lnTo>
                <a:lnTo>
                  <a:pt x="907853" y="1100153"/>
                </a:lnTo>
                <a:lnTo>
                  <a:pt x="945808" y="1074514"/>
                </a:lnTo>
                <a:lnTo>
                  <a:pt x="981605" y="1046106"/>
                </a:lnTo>
                <a:lnTo>
                  <a:pt x="1015093" y="1015082"/>
                </a:lnTo>
                <a:lnTo>
                  <a:pt x="1046118" y="981595"/>
                </a:lnTo>
                <a:lnTo>
                  <a:pt x="1074526" y="945798"/>
                </a:lnTo>
                <a:lnTo>
                  <a:pt x="1100166" y="907844"/>
                </a:lnTo>
                <a:lnTo>
                  <a:pt x="1122883" y="867886"/>
                </a:lnTo>
                <a:lnTo>
                  <a:pt x="1142525" y="826077"/>
                </a:lnTo>
                <a:lnTo>
                  <a:pt x="1158939" y="782570"/>
                </a:lnTo>
                <a:lnTo>
                  <a:pt x="1171972" y="737519"/>
                </a:lnTo>
                <a:lnTo>
                  <a:pt x="1181470" y="691076"/>
                </a:lnTo>
                <a:lnTo>
                  <a:pt x="1187282" y="643394"/>
                </a:lnTo>
                <a:lnTo>
                  <a:pt x="1189253" y="594626"/>
                </a:lnTo>
                <a:lnTo>
                  <a:pt x="1187282" y="545857"/>
                </a:lnTo>
                <a:lnTo>
                  <a:pt x="1181470" y="498173"/>
                </a:lnTo>
                <a:lnTo>
                  <a:pt x="1171972" y="451729"/>
                </a:lnTo>
                <a:lnTo>
                  <a:pt x="1158939" y="406676"/>
                </a:lnTo>
                <a:lnTo>
                  <a:pt x="1142525" y="363168"/>
                </a:lnTo>
                <a:lnTo>
                  <a:pt x="1122883" y="321358"/>
                </a:lnTo>
                <a:lnTo>
                  <a:pt x="1100166" y="281400"/>
                </a:lnTo>
                <a:lnTo>
                  <a:pt x="1074526" y="243445"/>
                </a:lnTo>
                <a:lnTo>
                  <a:pt x="1046118" y="207647"/>
                </a:lnTo>
                <a:lnTo>
                  <a:pt x="1015093" y="174159"/>
                </a:lnTo>
                <a:lnTo>
                  <a:pt x="981605" y="143135"/>
                </a:lnTo>
                <a:lnTo>
                  <a:pt x="945808" y="114726"/>
                </a:lnTo>
                <a:lnTo>
                  <a:pt x="907853" y="89087"/>
                </a:lnTo>
                <a:lnTo>
                  <a:pt x="867894" y="66370"/>
                </a:lnTo>
                <a:lnTo>
                  <a:pt x="826084" y="46727"/>
                </a:lnTo>
                <a:lnTo>
                  <a:pt x="782577" y="30313"/>
                </a:lnTo>
                <a:lnTo>
                  <a:pt x="737524" y="17281"/>
                </a:lnTo>
                <a:lnTo>
                  <a:pt x="691079" y="7782"/>
                </a:lnTo>
                <a:lnTo>
                  <a:pt x="643396" y="1971"/>
                </a:lnTo>
                <a:lnTo>
                  <a:pt x="59462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013141" y="5785193"/>
            <a:ext cx="1090485" cy="9897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013134" y="5637245"/>
            <a:ext cx="1189355" cy="1189355"/>
          </a:xfrm>
          <a:custGeom>
            <a:avLst/>
            <a:gdLst/>
            <a:ahLst/>
            <a:cxnLst/>
            <a:rect l="l" t="t" r="r" b="b"/>
            <a:pathLst>
              <a:path w="1189354" h="1189354">
                <a:moveTo>
                  <a:pt x="594626" y="0"/>
                </a:moveTo>
                <a:lnTo>
                  <a:pt x="643396" y="1971"/>
                </a:lnTo>
                <a:lnTo>
                  <a:pt x="691079" y="7782"/>
                </a:lnTo>
                <a:lnTo>
                  <a:pt x="737524" y="17281"/>
                </a:lnTo>
                <a:lnTo>
                  <a:pt x="782577" y="30313"/>
                </a:lnTo>
                <a:lnTo>
                  <a:pt x="826084" y="46727"/>
                </a:lnTo>
                <a:lnTo>
                  <a:pt x="867894" y="66370"/>
                </a:lnTo>
                <a:lnTo>
                  <a:pt x="907853" y="89087"/>
                </a:lnTo>
                <a:lnTo>
                  <a:pt x="945808" y="114726"/>
                </a:lnTo>
                <a:lnTo>
                  <a:pt x="981605" y="143135"/>
                </a:lnTo>
                <a:lnTo>
                  <a:pt x="1015093" y="174159"/>
                </a:lnTo>
                <a:lnTo>
                  <a:pt x="1046118" y="207647"/>
                </a:lnTo>
                <a:lnTo>
                  <a:pt x="1074526" y="243445"/>
                </a:lnTo>
                <a:lnTo>
                  <a:pt x="1100166" y="281400"/>
                </a:lnTo>
                <a:lnTo>
                  <a:pt x="1122883" y="321358"/>
                </a:lnTo>
                <a:lnTo>
                  <a:pt x="1142525" y="363168"/>
                </a:lnTo>
                <a:lnTo>
                  <a:pt x="1158939" y="406676"/>
                </a:lnTo>
                <a:lnTo>
                  <a:pt x="1171972" y="451729"/>
                </a:lnTo>
                <a:lnTo>
                  <a:pt x="1181470" y="498173"/>
                </a:lnTo>
                <a:lnTo>
                  <a:pt x="1187282" y="545857"/>
                </a:lnTo>
                <a:lnTo>
                  <a:pt x="1189253" y="594626"/>
                </a:lnTo>
                <a:lnTo>
                  <a:pt x="1187282" y="643394"/>
                </a:lnTo>
                <a:lnTo>
                  <a:pt x="1181470" y="691076"/>
                </a:lnTo>
                <a:lnTo>
                  <a:pt x="1171972" y="737519"/>
                </a:lnTo>
                <a:lnTo>
                  <a:pt x="1158939" y="782570"/>
                </a:lnTo>
                <a:lnTo>
                  <a:pt x="1142525" y="826077"/>
                </a:lnTo>
                <a:lnTo>
                  <a:pt x="1122883" y="867886"/>
                </a:lnTo>
                <a:lnTo>
                  <a:pt x="1100166" y="907844"/>
                </a:lnTo>
                <a:lnTo>
                  <a:pt x="1074526" y="945798"/>
                </a:lnTo>
                <a:lnTo>
                  <a:pt x="1046118" y="981595"/>
                </a:lnTo>
                <a:lnTo>
                  <a:pt x="1015093" y="1015082"/>
                </a:lnTo>
                <a:lnTo>
                  <a:pt x="981605" y="1046106"/>
                </a:lnTo>
                <a:lnTo>
                  <a:pt x="945808" y="1074514"/>
                </a:lnTo>
                <a:lnTo>
                  <a:pt x="907853" y="1100153"/>
                </a:lnTo>
                <a:lnTo>
                  <a:pt x="867894" y="1122871"/>
                </a:lnTo>
                <a:lnTo>
                  <a:pt x="826084" y="1142513"/>
                </a:lnTo>
                <a:lnTo>
                  <a:pt x="782577" y="1158926"/>
                </a:lnTo>
                <a:lnTo>
                  <a:pt x="737524" y="1171959"/>
                </a:lnTo>
                <a:lnTo>
                  <a:pt x="691079" y="1181458"/>
                </a:lnTo>
                <a:lnTo>
                  <a:pt x="643396" y="1187269"/>
                </a:lnTo>
                <a:lnTo>
                  <a:pt x="594626" y="1189240"/>
                </a:lnTo>
                <a:lnTo>
                  <a:pt x="545858" y="1187269"/>
                </a:lnTo>
                <a:lnTo>
                  <a:pt x="498176" y="1181458"/>
                </a:lnTo>
                <a:lnTo>
                  <a:pt x="451733" y="1171959"/>
                </a:lnTo>
                <a:lnTo>
                  <a:pt x="406681" y="1158926"/>
                </a:lnTo>
                <a:lnTo>
                  <a:pt x="363173" y="1142513"/>
                </a:lnTo>
                <a:lnTo>
                  <a:pt x="321364" y="1122871"/>
                </a:lnTo>
                <a:lnTo>
                  <a:pt x="281405" y="1100153"/>
                </a:lnTo>
                <a:lnTo>
                  <a:pt x="243450" y="1074514"/>
                </a:lnTo>
                <a:lnTo>
                  <a:pt x="207652" y="1046106"/>
                </a:lnTo>
                <a:lnTo>
                  <a:pt x="174164" y="1015082"/>
                </a:lnTo>
                <a:lnTo>
                  <a:pt x="143139" y="981595"/>
                </a:lnTo>
                <a:lnTo>
                  <a:pt x="114730" y="945798"/>
                </a:lnTo>
                <a:lnTo>
                  <a:pt x="89090" y="907844"/>
                </a:lnTo>
                <a:lnTo>
                  <a:pt x="66372" y="867886"/>
                </a:lnTo>
                <a:lnTo>
                  <a:pt x="46729" y="826077"/>
                </a:lnTo>
                <a:lnTo>
                  <a:pt x="30315" y="782570"/>
                </a:lnTo>
                <a:lnTo>
                  <a:pt x="17281" y="737519"/>
                </a:lnTo>
                <a:lnTo>
                  <a:pt x="7782" y="691076"/>
                </a:lnTo>
                <a:lnTo>
                  <a:pt x="1971" y="643394"/>
                </a:lnTo>
                <a:lnTo>
                  <a:pt x="0" y="594626"/>
                </a:lnTo>
                <a:lnTo>
                  <a:pt x="1971" y="545857"/>
                </a:lnTo>
                <a:lnTo>
                  <a:pt x="7782" y="498173"/>
                </a:lnTo>
                <a:lnTo>
                  <a:pt x="17281" y="451729"/>
                </a:lnTo>
                <a:lnTo>
                  <a:pt x="30315" y="406676"/>
                </a:lnTo>
                <a:lnTo>
                  <a:pt x="46729" y="363168"/>
                </a:lnTo>
                <a:lnTo>
                  <a:pt x="66372" y="321358"/>
                </a:lnTo>
                <a:lnTo>
                  <a:pt x="89090" y="281400"/>
                </a:lnTo>
                <a:lnTo>
                  <a:pt x="114730" y="243445"/>
                </a:lnTo>
                <a:lnTo>
                  <a:pt x="143139" y="207647"/>
                </a:lnTo>
                <a:lnTo>
                  <a:pt x="174164" y="174159"/>
                </a:lnTo>
                <a:lnTo>
                  <a:pt x="207652" y="143135"/>
                </a:lnTo>
                <a:lnTo>
                  <a:pt x="243450" y="114726"/>
                </a:lnTo>
                <a:lnTo>
                  <a:pt x="281405" y="89087"/>
                </a:lnTo>
                <a:lnTo>
                  <a:pt x="321364" y="66370"/>
                </a:lnTo>
                <a:lnTo>
                  <a:pt x="363173" y="46727"/>
                </a:lnTo>
                <a:lnTo>
                  <a:pt x="406681" y="30313"/>
                </a:lnTo>
                <a:lnTo>
                  <a:pt x="451733" y="17281"/>
                </a:lnTo>
                <a:lnTo>
                  <a:pt x="498176" y="7782"/>
                </a:lnTo>
                <a:lnTo>
                  <a:pt x="545858" y="1971"/>
                </a:lnTo>
                <a:lnTo>
                  <a:pt x="594626" y="0"/>
                </a:lnTo>
                <a:close/>
              </a:path>
            </a:pathLst>
          </a:custGeom>
          <a:ln w="17995">
            <a:solidFill>
              <a:srgbClr val="F4B3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729467" y="6055454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10">
                <a:moveTo>
                  <a:pt x="26999" y="0"/>
                </a:moveTo>
                <a:lnTo>
                  <a:pt x="26696" y="1"/>
                </a:lnTo>
                <a:lnTo>
                  <a:pt x="13210" y="3792"/>
                </a:lnTo>
                <a:lnTo>
                  <a:pt x="3638" y="13528"/>
                </a:lnTo>
                <a:lnTo>
                  <a:pt x="0" y="27247"/>
                </a:lnTo>
                <a:lnTo>
                  <a:pt x="3770" y="40759"/>
                </a:lnTo>
                <a:lnTo>
                  <a:pt x="13492" y="50352"/>
                </a:lnTo>
                <a:lnTo>
                  <a:pt x="27178" y="53999"/>
                </a:lnTo>
                <a:lnTo>
                  <a:pt x="40722" y="50253"/>
                </a:lnTo>
                <a:lnTo>
                  <a:pt x="50340" y="40549"/>
                </a:lnTo>
                <a:lnTo>
                  <a:pt x="53999" y="26901"/>
                </a:lnTo>
                <a:lnTo>
                  <a:pt x="50281" y="13320"/>
                </a:lnTo>
                <a:lnTo>
                  <a:pt x="40599" y="3671"/>
                </a:lnTo>
                <a:lnTo>
                  <a:pt x="26999" y="0"/>
                </a:lnTo>
                <a:close/>
              </a:path>
            </a:pathLst>
          </a:custGeom>
          <a:solidFill>
            <a:srgbClr val="AB2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729467" y="6453624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09">
                <a:moveTo>
                  <a:pt x="26999" y="0"/>
                </a:moveTo>
                <a:lnTo>
                  <a:pt x="26696" y="1"/>
                </a:lnTo>
                <a:lnTo>
                  <a:pt x="13210" y="3792"/>
                </a:lnTo>
                <a:lnTo>
                  <a:pt x="3638" y="13528"/>
                </a:lnTo>
                <a:lnTo>
                  <a:pt x="0" y="27247"/>
                </a:lnTo>
                <a:lnTo>
                  <a:pt x="3770" y="40759"/>
                </a:lnTo>
                <a:lnTo>
                  <a:pt x="13492" y="50352"/>
                </a:lnTo>
                <a:lnTo>
                  <a:pt x="27178" y="53999"/>
                </a:lnTo>
                <a:lnTo>
                  <a:pt x="40722" y="50253"/>
                </a:lnTo>
                <a:lnTo>
                  <a:pt x="50340" y="40549"/>
                </a:lnTo>
                <a:lnTo>
                  <a:pt x="53999" y="26901"/>
                </a:lnTo>
                <a:lnTo>
                  <a:pt x="50281" y="13320"/>
                </a:lnTo>
                <a:lnTo>
                  <a:pt x="40599" y="3671"/>
                </a:lnTo>
                <a:lnTo>
                  <a:pt x="26999" y="0"/>
                </a:lnTo>
                <a:close/>
              </a:path>
            </a:pathLst>
          </a:custGeom>
          <a:solidFill>
            <a:srgbClr val="AB2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756467" y="6480624"/>
            <a:ext cx="2058670" cy="0"/>
          </a:xfrm>
          <a:custGeom>
            <a:avLst/>
            <a:gdLst/>
            <a:ahLst/>
            <a:cxnLst/>
            <a:rect l="l" t="t" r="r" b="b"/>
            <a:pathLst>
              <a:path w="2058670">
                <a:moveTo>
                  <a:pt x="0" y="0"/>
                </a:moveTo>
                <a:lnTo>
                  <a:pt x="2058200" y="0"/>
                </a:lnTo>
              </a:path>
            </a:pathLst>
          </a:custGeom>
          <a:ln w="9004">
            <a:solidFill>
              <a:srgbClr val="AB2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497565" y="2267619"/>
            <a:ext cx="340995" cy="177800"/>
          </a:xfrm>
          <a:custGeom>
            <a:avLst/>
            <a:gdLst/>
            <a:ahLst/>
            <a:cxnLst/>
            <a:rect l="l" t="t" r="r" b="b"/>
            <a:pathLst>
              <a:path w="340995" h="177800">
                <a:moveTo>
                  <a:pt x="340868" y="0"/>
                </a:moveTo>
                <a:lnTo>
                  <a:pt x="0" y="0"/>
                </a:lnTo>
                <a:lnTo>
                  <a:pt x="170434" y="177304"/>
                </a:lnTo>
                <a:lnTo>
                  <a:pt x="340868" y="0"/>
                </a:lnTo>
                <a:close/>
              </a:path>
            </a:pathLst>
          </a:custGeom>
          <a:solidFill>
            <a:srgbClr val="AB2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328834" y="4491118"/>
            <a:ext cx="852115" cy="56424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7" name="object 77"/>
          <p:cNvSpPr/>
          <p:nvPr/>
        </p:nvSpPr>
        <p:spPr>
          <a:xfrm>
            <a:off x="4428032" y="4491118"/>
            <a:ext cx="852116" cy="56424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750751" y="6082431"/>
            <a:ext cx="2089785" cy="0"/>
          </a:xfrm>
          <a:custGeom>
            <a:avLst/>
            <a:gdLst/>
            <a:ahLst/>
            <a:cxnLst/>
            <a:rect l="l" t="t" r="r" b="b"/>
            <a:pathLst>
              <a:path w="2089784">
                <a:moveTo>
                  <a:pt x="0" y="0"/>
                </a:moveTo>
                <a:lnTo>
                  <a:pt x="725601" y="0"/>
                </a:lnTo>
                <a:lnTo>
                  <a:pt x="2089315" y="0"/>
                </a:lnTo>
              </a:path>
            </a:pathLst>
          </a:custGeom>
          <a:ln w="9004">
            <a:solidFill>
              <a:srgbClr val="AB2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3457689" y="9143851"/>
            <a:ext cx="967740" cy="361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820" marR="5080" indent="-71755">
              <a:lnSpc>
                <a:spcPct val="117400"/>
              </a:lnSpc>
            </a:pPr>
            <a:r>
              <a:rPr sz="1100" b="1" spc="-90" dirty="0">
                <a:solidFill>
                  <a:srgbClr val="5F5D5D"/>
                </a:solidFill>
                <a:latin typeface="Palatino Linotype"/>
                <a:cs typeface="Palatino Linotype"/>
              </a:rPr>
              <a:t>Респираторная </a:t>
            </a:r>
            <a:r>
              <a:rPr sz="1100" b="1" spc="-100" dirty="0">
                <a:solidFill>
                  <a:srgbClr val="5F5D5D"/>
                </a:solidFill>
                <a:latin typeface="Palatino Linotype"/>
                <a:cs typeface="Palatino Linotype"/>
              </a:rPr>
              <a:t>Медицина</a:t>
            </a:r>
            <a:endParaRPr sz="1100" dirty="0">
              <a:latin typeface="Palatino Linotype"/>
              <a:cs typeface="Palatino Linotype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3834441" y="8602930"/>
            <a:ext cx="174625" cy="311150"/>
          </a:xfrm>
          <a:custGeom>
            <a:avLst/>
            <a:gdLst/>
            <a:ahLst/>
            <a:cxnLst/>
            <a:rect l="l" t="t" r="r" b="b"/>
            <a:pathLst>
              <a:path w="174625" h="311150">
                <a:moveTo>
                  <a:pt x="22656" y="209998"/>
                </a:moveTo>
                <a:lnTo>
                  <a:pt x="22398" y="224592"/>
                </a:lnTo>
                <a:lnTo>
                  <a:pt x="22072" y="237446"/>
                </a:lnTo>
                <a:lnTo>
                  <a:pt x="22071" y="251518"/>
                </a:lnTo>
                <a:lnTo>
                  <a:pt x="37339" y="293207"/>
                </a:lnTo>
                <a:lnTo>
                  <a:pt x="81675" y="299524"/>
                </a:lnTo>
                <a:lnTo>
                  <a:pt x="93110" y="301243"/>
                </a:lnTo>
                <a:lnTo>
                  <a:pt x="107564" y="307341"/>
                </a:lnTo>
                <a:lnTo>
                  <a:pt x="120534" y="310513"/>
                </a:lnTo>
                <a:lnTo>
                  <a:pt x="132046" y="310957"/>
                </a:lnTo>
                <a:lnTo>
                  <a:pt x="142121" y="308867"/>
                </a:lnTo>
                <a:lnTo>
                  <a:pt x="168534" y="279121"/>
                </a:lnTo>
                <a:lnTo>
                  <a:pt x="168701" y="278517"/>
                </a:lnTo>
                <a:lnTo>
                  <a:pt x="126291" y="278517"/>
                </a:lnTo>
                <a:lnTo>
                  <a:pt x="121500" y="278464"/>
                </a:lnTo>
                <a:lnTo>
                  <a:pt x="117385" y="277754"/>
                </a:lnTo>
                <a:lnTo>
                  <a:pt x="113328" y="276601"/>
                </a:lnTo>
                <a:lnTo>
                  <a:pt x="108568" y="275184"/>
                </a:lnTo>
                <a:lnTo>
                  <a:pt x="102221" y="273642"/>
                </a:lnTo>
                <a:lnTo>
                  <a:pt x="93597" y="272171"/>
                </a:lnTo>
                <a:lnTo>
                  <a:pt x="81941" y="270949"/>
                </a:lnTo>
                <a:lnTo>
                  <a:pt x="66498" y="270153"/>
                </a:lnTo>
                <a:lnTo>
                  <a:pt x="51361" y="214354"/>
                </a:lnTo>
                <a:lnTo>
                  <a:pt x="50433" y="214341"/>
                </a:lnTo>
                <a:lnTo>
                  <a:pt x="44768" y="212855"/>
                </a:lnTo>
                <a:lnTo>
                  <a:pt x="33082" y="212855"/>
                </a:lnTo>
                <a:lnTo>
                  <a:pt x="29222" y="210607"/>
                </a:lnTo>
                <a:lnTo>
                  <a:pt x="26428" y="210607"/>
                </a:lnTo>
                <a:lnTo>
                  <a:pt x="22656" y="209998"/>
                </a:lnTo>
                <a:close/>
              </a:path>
              <a:path w="174625" h="311150">
                <a:moveTo>
                  <a:pt x="120254" y="82039"/>
                </a:moveTo>
                <a:lnTo>
                  <a:pt x="77214" y="82039"/>
                </a:lnTo>
                <a:lnTo>
                  <a:pt x="83303" y="84946"/>
                </a:lnTo>
                <a:lnTo>
                  <a:pt x="89316" y="90094"/>
                </a:lnTo>
                <a:lnTo>
                  <a:pt x="111715" y="121121"/>
                </a:lnTo>
                <a:lnTo>
                  <a:pt x="132046" y="165980"/>
                </a:lnTo>
                <a:lnTo>
                  <a:pt x="142575" y="204570"/>
                </a:lnTo>
                <a:lnTo>
                  <a:pt x="146399" y="242664"/>
                </a:lnTo>
                <a:lnTo>
                  <a:pt x="145770" y="254514"/>
                </a:lnTo>
                <a:lnTo>
                  <a:pt x="144041" y="265678"/>
                </a:lnTo>
                <a:lnTo>
                  <a:pt x="141124" y="275997"/>
                </a:lnTo>
                <a:lnTo>
                  <a:pt x="132580" y="277754"/>
                </a:lnTo>
                <a:lnTo>
                  <a:pt x="126291" y="278517"/>
                </a:lnTo>
                <a:lnTo>
                  <a:pt x="168701" y="278517"/>
                </a:lnTo>
                <a:lnTo>
                  <a:pt x="171783" y="267321"/>
                </a:lnTo>
                <a:lnTo>
                  <a:pt x="173738" y="254168"/>
                </a:lnTo>
                <a:lnTo>
                  <a:pt x="174420" y="239859"/>
                </a:lnTo>
                <a:lnTo>
                  <a:pt x="173856" y="224592"/>
                </a:lnTo>
                <a:lnTo>
                  <a:pt x="164910" y="175003"/>
                </a:lnTo>
                <a:lnTo>
                  <a:pt x="145581" y="123863"/>
                </a:lnTo>
                <a:lnTo>
                  <a:pt x="121387" y="83384"/>
                </a:lnTo>
                <a:lnTo>
                  <a:pt x="120254" y="82039"/>
                </a:lnTo>
                <a:close/>
              </a:path>
              <a:path w="174625" h="311150">
                <a:moveTo>
                  <a:pt x="51358" y="214341"/>
                </a:moveTo>
                <a:lnTo>
                  <a:pt x="50481" y="214354"/>
                </a:lnTo>
                <a:lnTo>
                  <a:pt x="51361" y="214354"/>
                </a:lnTo>
                <a:close/>
              </a:path>
              <a:path w="174625" h="311150">
                <a:moveTo>
                  <a:pt x="42734" y="212322"/>
                </a:moveTo>
                <a:lnTo>
                  <a:pt x="33082" y="212855"/>
                </a:lnTo>
                <a:lnTo>
                  <a:pt x="44768" y="212855"/>
                </a:lnTo>
                <a:lnTo>
                  <a:pt x="42734" y="212322"/>
                </a:lnTo>
                <a:close/>
              </a:path>
              <a:path w="174625" h="311150">
                <a:moveTo>
                  <a:pt x="28917" y="210429"/>
                </a:moveTo>
                <a:lnTo>
                  <a:pt x="26428" y="210607"/>
                </a:lnTo>
                <a:lnTo>
                  <a:pt x="29222" y="210607"/>
                </a:lnTo>
                <a:lnTo>
                  <a:pt x="28917" y="210429"/>
                </a:lnTo>
                <a:close/>
              </a:path>
              <a:path w="174625" h="311150">
                <a:moveTo>
                  <a:pt x="12852" y="0"/>
                </a:moveTo>
                <a:lnTo>
                  <a:pt x="1230" y="45816"/>
                </a:lnTo>
                <a:lnTo>
                  <a:pt x="0" y="82039"/>
                </a:lnTo>
                <a:lnTo>
                  <a:pt x="329" y="93577"/>
                </a:lnTo>
                <a:lnTo>
                  <a:pt x="1942" y="93653"/>
                </a:lnTo>
                <a:lnTo>
                  <a:pt x="2604" y="119117"/>
                </a:lnTo>
                <a:lnTo>
                  <a:pt x="32128" y="152736"/>
                </a:lnTo>
                <a:lnTo>
                  <a:pt x="54453" y="158876"/>
                </a:lnTo>
                <a:lnTo>
                  <a:pt x="65470" y="157764"/>
                </a:lnTo>
                <a:lnTo>
                  <a:pt x="75792" y="153174"/>
                </a:lnTo>
                <a:lnTo>
                  <a:pt x="75958" y="138712"/>
                </a:lnTo>
                <a:lnTo>
                  <a:pt x="67649" y="132803"/>
                </a:lnTo>
                <a:lnTo>
                  <a:pt x="57890" y="130638"/>
                </a:lnTo>
                <a:lnTo>
                  <a:pt x="53234" y="116946"/>
                </a:lnTo>
                <a:lnTo>
                  <a:pt x="53702" y="106481"/>
                </a:lnTo>
                <a:lnTo>
                  <a:pt x="59305" y="93577"/>
                </a:lnTo>
                <a:lnTo>
                  <a:pt x="65129" y="85678"/>
                </a:lnTo>
                <a:lnTo>
                  <a:pt x="65593" y="85398"/>
                </a:lnTo>
                <a:lnTo>
                  <a:pt x="28803" y="85398"/>
                </a:lnTo>
                <a:lnTo>
                  <a:pt x="28839" y="45816"/>
                </a:lnTo>
                <a:lnTo>
                  <a:pt x="29500" y="31132"/>
                </a:lnTo>
                <a:lnTo>
                  <a:pt x="30226" y="18267"/>
                </a:lnTo>
                <a:lnTo>
                  <a:pt x="28589" y="8256"/>
                </a:lnTo>
                <a:lnTo>
                  <a:pt x="21659" y="2515"/>
                </a:lnTo>
                <a:lnTo>
                  <a:pt x="12852" y="0"/>
                </a:lnTo>
                <a:close/>
              </a:path>
              <a:path w="174625" h="311150">
                <a:moveTo>
                  <a:pt x="68658" y="49705"/>
                </a:moveTo>
                <a:lnTo>
                  <a:pt x="58889" y="51827"/>
                </a:lnTo>
                <a:lnTo>
                  <a:pt x="49398" y="57644"/>
                </a:lnTo>
                <a:lnTo>
                  <a:pt x="39721" y="67278"/>
                </a:lnTo>
                <a:lnTo>
                  <a:pt x="34932" y="75344"/>
                </a:lnTo>
                <a:lnTo>
                  <a:pt x="28803" y="85398"/>
                </a:lnTo>
                <a:lnTo>
                  <a:pt x="65593" y="85398"/>
                </a:lnTo>
                <a:lnTo>
                  <a:pt x="71130" y="82055"/>
                </a:lnTo>
                <a:lnTo>
                  <a:pt x="120254" y="82039"/>
                </a:lnTo>
                <a:lnTo>
                  <a:pt x="88193" y="54320"/>
                </a:lnTo>
                <a:lnTo>
                  <a:pt x="78496" y="50722"/>
                </a:lnTo>
                <a:lnTo>
                  <a:pt x="68658" y="49705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639585" y="8605138"/>
            <a:ext cx="172720" cy="310515"/>
          </a:xfrm>
          <a:custGeom>
            <a:avLst/>
            <a:gdLst/>
            <a:ahLst/>
            <a:cxnLst/>
            <a:rect l="l" t="t" r="r" b="b"/>
            <a:pathLst>
              <a:path w="172720" h="310515">
                <a:moveTo>
                  <a:pt x="103886" y="48152"/>
                </a:moveTo>
                <a:lnTo>
                  <a:pt x="60143" y="72865"/>
                </a:lnTo>
                <a:lnTo>
                  <a:pt x="38615" y="104447"/>
                </a:lnTo>
                <a:lnTo>
                  <a:pt x="21231" y="139855"/>
                </a:lnTo>
                <a:lnTo>
                  <a:pt x="8363" y="176610"/>
                </a:lnTo>
                <a:lnTo>
                  <a:pt x="55" y="228647"/>
                </a:lnTo>
                <a:lnTo>
                  <a:pt x="0" y="244118"/>
                </a:lnTo>
                <a:lnTo>
                  <a:pt x="1065" y="259432"/>
                </a:lnTo>
                <a:lnTo>
                  <a:pt x="13913" y="297773"/>
                </a:lnTo>
                <a:lnTo>
                  <a:pt x="33371" y="310271"/>
                </a:lnTo>
                <a:lnTo>
                  <a:pt x="50461" y="310005"/>
                </a:lnTo>
                <a:lnTo>
                  <a:pt x="61498" y="307197"/>
                </a:lnTo>
                <a:lnTo>
                  <a:pt x="70693" y="303058"/>
                </a:lnTo>
                <a:lnTo>
                  <a:pt x="83457" y="299371"/>
                </a:lnTo>
                <a:lnTo>
                  <a:pt x="96223" y="297773"/>
                </a:lnTo>
                <a:lnTo>
                  <a:pt x="108594" y="297172"/>
                </a:lnTo>
                <a:lnTo>
                  <a:pt x="120173" y="296476"/>
                </a:lnTo>
                <a:lnTo>
                  <a:pt x="130563" y="294592"/>
                </a:lnTo>
                <a:lnTo>
                  <a:pt x="139369" y="290430"/>
                </a:lnTo>
                <a:lnTo>
                  <a:pt x="144454" y="281858"/>
                </a:lnTo>
                <a:lnTo>
                  <a:pt x="43717" y="281858"/>
                </a:lnTo>
                <a:lnTo>
                  <a:pt x="38320" y="271462"/>
                </a:lnTo>
                <a:lnTo>
                  <a:pt x="34522" y="260043"/>
                </a:lnTo>
                <a:lnTo>
                  <a:pt x="32205" y="247775"/>
                </a:lnTo>
                <a:lnTo>
                  <a:pt x="31250" y="234831"/>
                </a:lnTo>
                <a:lnTo>
                  <a:pt x="31538" y="221384"/>
                </a:lnTo>
                <a:lnTo>
                  <a:pt x="38677" y="179762"/>
                </a:lnTo>
                <a:lnTo>
                  <a:pt x="52733" y="139855"/>
                </a:lnTo>
                <a:lnTo>
                  <a:pt x="76699" y="97404"/>
                </a:lnTo>
                <a:lnTo>
                  <a:pt x="99672" y="77415"/>
                </a:lnTo>
                <a:lnTo>
                  <a:pt x="172566" y="77415"/>
                </a:lnTo>
                <a:lnTo>
                  <a:pt x="172564" y="76749"/>
                </a:lnTo>
                <a:lnTo>
                  <a:pt x="141926" y="76749"/>
                </a:lnTo>
                <a:lnTo>
                  <a:pt x="135553" y="66331"/>
                </a:lnTo>
                <a:lnTo>
                  <a:pt x="127219" y="57088"/>
                </a:lnTo>
                <a:lnTo>
                  <a:pt x="116084" y="50668"/>
                </a:lnTo>
                <a:lnTo>
                  <a:pt x="103886" y="48152"/>
                </a:lnTo>
                <a:close/>
              </a:path>
              <a:path w="172720" h="310515">
                <a:moveTo>
                  <a:pt x="125238" y="210023"/>
                </a:moveTo>
                <a:lnTo>
                  <a:pt x="122931" y="219914"/>
                </a:lnTo>
                <a:lnTo>
                  <a:pt x="122324" y="231891"/>
                </a:lnTo>
                <a:lnTo>
                  <a:pt x="122300" y="234831"/>
                </a:lnTo>
                <a:lnTo>
                  <a:pt x="122554" y="247775"/>
                </a:lnTo>
                <a:lnTo>
                  <a:pt x="123051" y="260945"/>
                </a:lnTo>
                <a:lnTo>
                  <a:pt x="104061" y="263006"/>
                </a:lnTo>
                <a:lnTo>
                  <a:pt x="65357" y="273048"/>
                </a:lnTo>
                <a:lnTo>
                  <a:pt x="57702" y="277693"/>
                </a:lnTo>
                <a:lnTo>
                  <a:pt x="54135" y="279559"/>
                </a:lnTo>
                <a:lnTo>
                  <a:pt x="49727" y="280982"/>
                </a:lnTo>
                <a:lnTo>
                  <a:pt x="43717" y="281858"/>
                </a:lnTo>
                <a:lnTo>
                  <a:pt x="144454" y="281858"/>
                </a:lnTo>
                <a:lnTo>
                  <a:pt x="145729" y="279707"/>
                </a:lnTo>
                <a:lnTo>
                  <a:pt x="149208" y="268105"/>
                </a:lnTo>
                <a:lnTo>
                  <a:pt x="150632" y="256010"/>
                </a:lnTo>
                <a:lnTo>
                  <a:pt x="150832" y="243810"/>
                </a:lnTo>
                <a:lnTo>
                  <a:pt x="150685" y="234831"/>
                </a:lnTo>
                <a:lnTo>
                  <a:pt x="150705" y="228647"/>
                </a:lnTo>
                <a:lnTo>
                  <a:pt x="150858" y="221384"/>
                </a:lnTo>
                <a:lnTo>
                  <a:pt x="150980" y="219914"/>
                </a:lnTo>
                <a:lnTo>
                  <a:pt x="152372" y="210445"/>
                </a:lnTo>
                <a:lnTo>
                  <a:pt x="130724" y="210366"/>
                </a:lnTo>
                <a:lnTo>
                  <a:pt x="125238" y="210023"/>
                </a:lnTo>
                <a:close/>
              </a:path>
              <a:path w="172720" h="310515">
                <a:moveTo>
                  <a:pt x="135512" y="208270"/>
                </a:moveTo>
                <a:lnTo>
                  <a:pt x="130724" y="210366"/>
                </a:lnTo>
                <a:lnTo>
                  <a:pt x="152398" y="210366"/>
                </a:lnTo>
                <a:lnTo>
                  <a:pt x="152797" y="209146"/>
                </a:lnTo>
                <a:lnTo>
                  <a:pt x="140160" y="209146"/>
                </a:lnTo>
                <a:lnTo>
                  <a:pt x="135512" y="208270"/>
                </a:lnTo>
                <a:close/>
              </a:path>
              <a:path w="172720" h="310515">
                <a:moveTo>
                  <a:pt x="153940" y="205654"/>
                </a:moveTo>
                <a:lnTo>
                  <a:pt x="146294" y="206327"/>
                </a:lnTo>
                <a:lnTo>
                  <a:pt x="140160" y="209146"/>
                </a:lnTo>
                <a:lnTo>
                  <a:pt x="152797" y="209146"/>
                </a:lnTo>
                <a:lnTo>
                  <a:pt x="153940" y="205654"/>
                </a:lnTo>
                <a:close/>
              </a:path>
              <a:path w="172720" h="310515">
                <a:moveTo>
                  <a:pt x="172566" y="77415"/>
                </a:moveTo>
                <a:lnTo>
                  <a:pt x="99672" y="77415"/>
                </a:lnTo>
                <a:lnTo>
                  <a:pt x="110199" y="83173"/>
                </a:lnTo>
                <a:lnTo>
                  <a:pt x="117314" y="94046"/>
                </a:lnTo>
                <a:lnTo>
                  <a:pt x="121467" y="107872"/>
                </a:lnTo>
                <a:lnTo>
                  <a:pt x="123109" y="122484"/>
                </a:lnTo>
                <a:lnTo>
                  <a:pt x="108254" y="127265"/>
                </a:lnTo>
                <a:lnTo>
                  <a:pt x="100456" y="135739"/>
                </a:lnTo>
                <a:lnTo>
                  <a:pt x="106207" y="150764"/>
                </a:lnTo>
                <a:lnTo>
                  <a:pt x="110863" y="155642"/>
                </a:lnTo>
                <a:lnTo>
                  <a:pt x="128128" y="154307"/>
                </a:lnTo>
                <a:lnTo>
                  <a:pt x="163435" y="136147"/>
                </a:lnTo>
                <a:lnTo>
                  <a:pt x="172578" y="89867"/>
                </a:lnTo>
                <a:lnTo>
                  <a:pt x="172566" y="77415"/>
                </a:lnTo>
                <a:close/>
              </a:path>
              <a:path w="172720" h="310515">
                <a:moveTo>
                  <a:pt x="164308" y="0"/>
                </a:moveTo>
                <a:lnTo>
                  <a:pt x="148752" y="1609"/>
                </a:lnTo>
                <a:lnTo>
                  <a:pt x="142836" y="9376"/>
                </a:lnTo>
                <a:lnTo>
                  <a:pt x="142611" y="21355"/>
                </a:lnTo>
                <a:lnTo>
                  <a:pt x="143707" y="35074"/>
                </a:lnTo>
                <a:lnTo>
                  <a:pt x="144034" y="48152"/>
                </a:lnTo>
                <a:lnTo>
                  <a:pt x="143986" y="57088"/>
                </a:lnTo>
                <a:lnTo>
                  <a:pt x="143868" y="66331"/>
                </a:lnTo>
                <a:lnTo>
                  <a:pt x="143741" y="73371"/>
                </a:lnTo>
                <a:lnTo>
                  <a:pt x="141926" y="76749"/>
                </a:lnTo>
                <a:lnTo>
                  <a:pt x="172564" y="76749"/>
                </a:lnTo>
                <a:lnTo>
                  <a:pt x="172507" y="50454"/>
                </a:lnTo>
                <a:lnTo>
                  <a:pt x="171606" y="37026"/>
                </a:lnTo>
                <a:lnTo>
                  <a:pt x="170501" y="25934"/>
                </a:lnTo>
                <a:lnTo>
                  <a:pt x="169531" y="7772"/>
                </a:lnTo>
                <a:lnTo>
                  <a:pt x="164308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744307" y="8760917"/>
            <a:ext cx="160020" cy="57150"/>
          </a:xfrm>
          <a:custGeom>
            <a:avLst/>
            <a:gdLst/>
            <a:ahLst/>
            <a:cxnLst/>
            <a:rect l="l" t="t" r="r" b="b"/>
            <a:pathLst>
              <a:path w="160020" h="57150">
                <a:moveTo>
                  <a:pt x="159943" y="56349"/>
                </a:moveTo>
                <a:lnTo>
                  <a:pt x="141490" y="56349"/>
                </a:lnTo>
                <a:lnTo>
                  <a:pt x="159943" y="56629"/>
                </a:lnTo>
                <a:lnTo>
                  <a:pt x="159943" y="56349"/>
                </a:lnTo>
                <a:close/>
              </a:path>
              <a:path w="160020" h="57150">
                <a:moveTo>
                  <a:pt x="85039" y="0"/>
                </a:moveTo>
                <a:lnTo>
                  <a:pt x="74294" y="644"/>
                </a:lnTo>
                <a:lnTo>
                  <a:pt x="66409" y="8007"/>
                </a:lnTo>
                <a:lnTo>
                  <a:pt x="53668" y="15392"/>
                </a:lnTo>
                <a:lnTo>
                  <a:pt x="40516" y="20831"/>
                </a:lnTo>
                <a:lnTo>
                  <a:pt x="27533" y="24556"/>
                </a:lnTo>
                <a:lnTo>
                  <a:pt x="15299" y="26798"/>
                </a:lnTo>
                <a:lnTo>
                  <a:pt x="4395" y="27789"/>
                </a:lnTo>
                <a:lnTo>
                  <a:pt x="0" y="56591"/>
                </a:lnTo>
                <a:lnTo>
                  <a:pt x="8915" y="56591"/>
                </a:lnTo>
                <a:lnTo>
                  <a:pt x="11633" y="54749"/>
                </a:lnTo>
                <a:lnTo>
                  <a:pt x="20510" y="54241"/>
                </a:lnTo>
                <a:lnTo>
                  <a:pt x="26793" y="54241"/>
                </a:lnTo>
                <a:lnTo>
                  <a:pt x="30797" y="52489"/>
                </a:lnTo>
                <a:lnTo>
                  <a:pt x="36115" y="52489"/>
                </a:lnTo>
                <a:lnTo>
                  <a:pt x="36895" y="51485"/>
                </a:lnTo>
                <a:lnTo>
                  <a:pt x="34315" y="51485"/>
                </a:lnTo>
                <a:lnTo>
                  <a:pt x="37528" y="50673"/>
                </a:lnTo>
                <a:lnTo>
                  <a:pt x="40598" y="50673"/>
                </a:lnTo>
                <a:lnTo>
                  <a:pt x="41579" y="50546"/>
                </a:lnTo>
                <a:lnTo>
                  <a:pt x="49212" y="49872"/>
                </a:lnTo>
                <a:lnTo>
                  <a:pt x="54102" y="47371"/>
                </a:lnTo>
                <a:lnTo>
                  <a:pt x="59651" y="46164"/>
                </a:lnTo>
                <a:lnTo>
                  <a:pt x="71793" y="41668"/>
                </a:lnTo>
                <a:lnTo>
                  <a:pt x="74612" y="39687"/>
                </a:lnTo>
                <a:lnTo>
                  <a:pt x="79971" y="36093"/>
                </a:lnTo>
                <a:lnTo>
                  <a:pt x="159943" y="36093"/>
                </a:lnTo>
                <a:lnTo>
                  <a:pt x="159943" y="28460"/>
                </a:lnTo>
                <a:lnTo>
                  <a:pt x="127025" y="28460"/>
                </a:lnTo>
                <a:lnTo>
                  <a:pt x="126619" y="27495"/>
                </a:lnTo>
                <a:lnTo>
                  <a:pt x="127025" y="27429"/>
                </a:lnTo>
                <a:lnTo>
                  <a:pt x="127025" y="25831"/>
                </a:lnTo>
                <a:lnTo>
                  <a:pt x="114709" y="21748"/>
                </a:lnTo>
                <a:lnTo>
                  <a:pt x="102666" y="15580"/>
                </a:lnTo>
                <a:lnTo>
                  <a:pt x="92976" y="7073"/>
                </a:lnTo>
                <a:lnTo>
                  <a:pt x="90982" y="2006"/>
                </a:lnTo>
                <a:lnTo>
                  <a:pt x="85039" y="0"/>
                </a:lnTo>
                <a:close/>
              </a:path>
              <a:path w="160020" h="57150">
                <a:moveTo>
                  <a:pt x="159943" y="54737"/>
                </a:moveTo>
                <a:lnTo>
                  <a:pt x="139484" y="54737"/>
                </a:lnTo>
                <a:lnTo>
                  <a:pt x="140131" y="55981"/>
                </a:lnTo>
                <a:lnTo>
                  <a:pt x="140614" y="56362"/>
                </a:lnTo>
                <a:lnTo>
                  <a:pt x="141490" y="56349"/>
                </a:lnTo>
                <a:lnTo>
                  <a:pt x="159943" y="56349"/>
                </a:lnTo>
                <a:lnTo>
                  <a:pt x="159943" y="54737"/>
                </a:lnTo>
                <a:close/>
              </a:path>
              <a:path w="160020" h="57150">
                <a:moveTo>
                  <a:pt x="159943" y="53712"/>
                </a:moveTo>
                <a:lnTo>
                  <a:pt x="135980" y="53712"/>
                </a:lnTo>
                <a:lnTo>
                  <a:pt x="134806" y="53987"/>
                </a:lnTo>
                <a:lnTo>
                  <a:pt x="137871" y="54610"/>
                </a:lnTo>
                <a:lnTo>
                  <a:pt x="138722" y="55816"/>
                </a:lnTo>
                <a:lnTo>
                  <a:pt x="139484" y="54737"/>
                </a:lnTo>
                <a:lnTo>
                  <a:pt x="159943" y="54737"/>
                </a:lnTo>
                <a:lnTo>
                  <a:pt x="159943" y="53712"/>
                </a:lnTo>
                <a:close/>
              </a:path>
              <a:path w="160020" h="57150">
                <a:moveTo>
                  <a:pt x="159943" y="52438"/>
                </a:moveTo>
                <a:lnTo>
                  <a:pt x="119049" y="52438"/>
                </a:lnTo>
                <a:lnTo>
                  <a:pt x="123215" y="54876"/>
                </a:lnTo>
                <a:lnTo>
                  <a:pt x="132867" y="54343"/>
                </a:lnTo>
                <a:lnTo>
                  <a:pt x="135980" y="53712"/>
                </a:lnTo>
                <a:lnTo>
                  <a:pt x="159943" y="53712"/>
                </a:lnTo>
                <a:lnTo>
                  <a:pt x="159943" y="52438"/>
                </a:lnTo>
                <a:close/>
              </a:path>
              <a:path w="160020" h="57150">
                <a:moveTo>
                  <a:pt x="26793" y="54241"/>
                </a:moveTo>
                <a:lnTo>
                  <a:pt x="20510" y="54241"/>
                </a:lnTo>
                <a:lnTo>
                  <a:pt x="26009" y="54584"/>
                </a:lnTo>
                <a:lnTo>
                  <a:pt x="26793" y="54241"/>
                </a:lnTo>
                <a:close/>
              </a:path>
              <a:path w="160020" h="57150">
                <a:moveTo>
                  <a:pt x="36115" y="52489"/>
                </a:moveTo>
                <a:lnTo>
                  <a:pt x="30797" y="52489"/>
                </a:lnTo>
                <a:lnTo>
                  <a:pt x="35433" y="53365"/>
                </a:lnTo>
                <a:lnTo>
                  <a:pt x="36115" y="52489"/>
                </a:lnTo>
                <a:close/>
              </a:path>
              <a:path w="160020" h="57150">
                <a:moveTo>
                  <a:pt x="114300" y="50042"/>
                </a:moveTo>
                <a:lnTo>
                  <a:pt x="116560" y="52628"/>
                </a:lnTo>
                <a:lnTo>
                  <a:pt x="119049" y="52438"/>
                </a:lnTo>
                <a:lnTo>
                  <a:pt x="159943" y="52438"/>
                </a:lnTo>
                <a:lnTo>
                  <a:pt x="159943" y="50393"/>
                </a:lnTo>
                <a:lnTo>
                  <a:pt x="117081" y="50393"/>
                </a:lnTo>
                <a:lnTo>
                  <a:pt x="114300" y="50042"/>
                </a:lnTo>
                <a:close/>
              </a:path>
              <a:path w="160020" h="57150">
                <a:moveTo>
                  <a:pt x="37184" y="51114"/>
                </a:moveTo>
                <a:lnTo>
                  <a:pt x="34315" y="51485"/>
                </a:lnTo>
                <a:lnTo>
                  <a:pt x="36895" y="51485"/>
                </a:lnTo>
                <a:lnTo>
                  <a:pt x="37184" y="51114"/>
                </a:lnTo>
                <a:close/>
              </a:path>
              <a:path w="160020" h="57150">
                <a:moveTo>
                  <a:pt x="40598" y="50673"/>
                </a:moveTo>
                <a:lnTo>
                  <a:pt x="37528" y="50673"/>
                </a:lnTo>
                <a:lnTo>
                  <a:pt x="37184" y="51114"/>
                </a:lnTo>
                <a:lnTo>
                  <a:pt x="40598" y="50673"/>
                </a:lnTo>
                <a:close/>
              </a:path>
              <a:path w="160020" h="57150">
                <a:moveTo>
                  <a:pt x="159943" y="49301"/>
                </a:moveTo>
                <a:lnTo>
                  <a:pt x="113652" y="49301"/>
                </a:lnTo>
                <a:lnTo>
                  <a:pt x="117081" y="50393"/>
                </a:lnTo>
                <a:lnTo>
                  <a:pt x="159943" y="50393"/>
                </a:lnTo>
                <a:lnTo>
                  <a:pt x="159943" y="49301"/>
                </a:lnTo>
                <a:close/>
              </a:path>
              <a:path w="160020" h="57150">
                <a:moveTo>
                  <a:pt x="159943" y="36093"/>
                </a:moveTo>
                <a:lnTo>
                  <a:pt x="79971" y="36093"/>
                </a:lnTo>
                <a:lnTo>
                  <a:pt x="89993" y="42641"/>
                </a:lnTo>
                <a:lnTo>
                  <a:pt x="101927" y="48480"/>
                </a:lnTo>
                <a:lnTo>
                  <a:pt x="114300" y="50042"/>
                </a:lnTo>
                <a:lnTo>
                  <a:pt x="113652" y="49301"/>
                </a:lnTo>
                <a:lnTo>
                  <a:pt x="159943" y="49301"/>
                </a:lnTo>
                <a:lnTo>
                  <a:pt x="159943" y="36093"/>
                </a:lnTo>
                <a:close/>
              </a:path>
              <a:path w="160020" h="57150">
                <a:moveTo>
                  <a:pt x="132080" y="26200"/>
                </a:moveTo>
                <a:lnTo>
                  <a:pt x="131368" y="26581"/>
                </a:lnTo>
                <a:lnTo>
                  <a:pt x="130701" y="26740"/>
                </a:lnTo>
                <a:lnTo>
                  <a:pt x="129908" y="26962"/>
                </a:lnTo>
                <a:lnTo>
                  <a:pt x="127025" y="27429"/>
                </a:lnTo>
                <a:lnTo>
                  <a:pt x="127025" y="28460"/>
                </a:lnTo>
                <a:lnTo>
                  <a:pt x="159943" y="28460"/>
                </a:lnTo>
                <a:lnTo>
                  <a:pt x="159943" y="28279"/>
                </a:lnTo>
                <a:lnTo>
                  <a:pt x="146390" y="28279"/>
                </a:lnTo>
                <a:lnTo>
                  <a:pt x="134055" y="26720"/>
                </a:lnTo>
                <a:lnTo>
                  <a:pt x="132080" y="26200"/>
                </a:lnTo>
                <a:close/>
              </a:path>
              <a:path w="160020" h="57150">
                <a:moveTo>
                  <a:pt x="159943" y="27889"/>
                </a:moveTo>
                <a:lnTo>
                  <a:pt x="146390" y="28279"/>
                </a:lnTo>
                <a:lnTo>
                  <a:pt x="159943" y="28279"/>
                </a:lnTo>
                <a:lnTo>
                  <a:pt x="159943" y="27889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854414" y="8810213"/>
            <a:ext cx="6985" cy="4445"/>
          </a:xfrm>
          <a:custGeom>
            <a:avLst/>
            <a:gdLst/>
            <a:ahLst/>
            <a:cxnLst/>
            <a:rect l="l" t="t" r="r" b="b"/>
            <a:pathLst>
              <a:path w="6985" h="4445">
                <a:moveTo>
                  <a:pt x="622" y="3195"/>
                </a:moveTo>
                <a:lnTo>
                  <a:pt x="0" y="3340"/>
                </a:lnTo>
                <a:lnTo>
                  <a:pt x="622" y="3911"/>
                </a:lnTo>
                <a:lnTo>
                  <a:pt x="622" y="3195"/>
                </a:lnTo>
                <a:close/>
              </a:path>
              <a:path w="6985" h="4445">
                <a:moveTo>
                  <a:pt x="5931" y="2717"/>
                </a:moveTo>
                <a:lnTo>
                  <a:pt x="2679" y="2717"/>
                </a:lnTo>
                <a:lnTo>
                  <a:pt x="6464" y="3327"/>
                </a:lnTo>
                <a:lnTo>
                  <a:pt x="5931" y="2717"/>
                </a:lnTo>
                <a:close/>
              </a:path>
              <a:path w="6985" h="4445">
                <a:moveTo>
                  <a:pt x="4557" y="1145"/>
                </a:moveTo>
                <a:lnTo>
                  <a:pt x="622" y="1231"/>
                </a:lnTo>
                <a:lnTo>
                  <a:pt x="622" y="3195"/>
                </a:lnTo>
                <a:lnTo>
                  <a:pt x="2679" y="2717"/>
                </a:lnTo>
                <a:lnTo>
                  <a:pt x="5931" y="2717"/>
                </a:lnTo>
                <a:lnTo>
                  <a:pt x="4557" y="1145"/>
                </a:lnTo>
                <a:close/>
              </a:path>
              <a:path w="6985" h="4445">
                <a:moveTo>
                  <a:pt x="3556" y="0"/>
                </a:moveTo>
                <a:lnTo>
                  <a:pt x="4557" y="1145"/>
                </a:lnTo>
                <a:lnTo>
                  <a:pt x="6972" y="1092"/>
                </a:lnTo>
                <a:lnTo>
                  <a:pt x="3556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870935" y="8786755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393" y="1586"/>
                </a:moveTo>
                <a:lnTo>
                  <a:pt x="0" y="1651"/>
                </a:lnTo>
                <a:lnTo>
                  <a:pt x="393" y="2616"/>
                </a:lnTo>
                <a:lnTo>
                  <a:pt x="393" y="1586"/>
                </a:lnTo>
                <a:close/>
              </a:path>
              <a:path w="6350" h="3175">
                <a:moveTo>
                  <a:pt x="5892" y="0"/>
                </a:moveTo>
                <a:lnTo>
                  <a:pt x="393" y="0"/>
                </a:lnTo>
                <a:lnTo>
                  <a:pt x="393" y="1586"/>
                </a:lnTo>
                <a:lnTo>
                  <a:pt x="3276" y="1117"/>
                </a:lnTo>
                <a:lnTo>
                  <a:pt x="4737" y="749"/>
                </a:lnTo>
                <a:lnTo>
                  <a:pt x="5460" y="355"/>
                </a:lnTo>
                <a:lnTo>
                  <a:pt x="5892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778622" y="8811462"/>
            <a:ext cx="7620" cy="3175"/>
          </a:xfrm>
          <a:custGeom>
            <a:avLst/>
            <a:gdLst/>
            <a:ahLst/>
            <a:cxnLst/>
            <a:rect l="l" t="t" r="r" b="b"/>
            <a:pathLst>
              <a:path w="7620" h="3175">
                <a:moveTo>
                  <a:pt x="7264" y="0"/>
                </a:moveTo>
                <a:lnTo>
                  <a:pt x="2869" y="568"/>
                </a:lnTo>
                <a:lnTo>
                  <a:pt x="1117" y="2819"/>
                </a:lnTo>
                <a:lnTo>
                  <a:pt x="7264" y="0"/>
                </a:lnTo>
                <a:close/>
              </a:path>
              <a:path w="7620" h="3175">
                <a:moveTo>
                  <a:pt x="3213" y="127"/>
                </a:moveTo>
                <a:lnTo>
                  <a:pt x="0" y="939"/>
                </a:lnTo>
                <a:lnTo>
                  <a:pt x="2869" y="568"/>
                </a:lnTo>
                <a:lnTo>
                  <a:pt x="3213" y="127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879285" y="8814587"/>
            <a:ext cx="5715" cy="3175"/>
          </a:xfrm>
          <a:custGeom>
            <a:avLst/>
            <a:gdLst/>
            <a:ahLst/>
            <a:cxnLst/>
            <a:rect l="l" t="t" r="r" b="b"/>
            <a:pathLst>
              <a:path w="5714" h="3175">
                <a:moveTo>
                  <a:pt x="4500" y="1067"/>
                </a:moveTo>
                <a:lnTo>
                  <a:pt x="3941" y="1867"/>
                </a:lnTo>
                <a:lnTo>
                  <a:pt x="5643" y="2692"/>
                </a:lnTo>
                <a:lnTo>
                  <a:pt x="5147" y="2311"/>
                </a:lnTo>
                <a:lnTo>
                  <a:pt x="4500" y="1067"/>
                </a:lnTo>
                <a:close/>
              </a:path>
              <a:path w="5714" h="3175">
                <a:moveTo>
                  <a:pt x="3335" y="1574"/>
                </a:moveTo>
                <a:lnTo>
                  <a:pt x="3738" y="2159"/>
                </a:lnTo>
                <a:lnTo>
                  <a:pt x="3941" y="1867"/>
                </a:lnTo>
                <a:lnTo>
                  <a:pt x="3335" y="1574"/>
                </a:lnTo>
                <a:close/>
              </a:path>
              <a:path w="5714" h="3175">
                <a:moveTo>
                  <a:pt x="0" y="0"/>
                </a:moveTo>
                <a:lnTo>
                  <a:pt x="841" y="364"/>
                </a:lnTo>
                <a:lnTo>
                  <a:pt x="3335" y="1574"/>
                </a:lnTo>
                <a:lnTo>
                  <a:pt x="2899" y="940"/>
                </a:lnTo>
                <a:lnTo>
                  <a:pt x="2353" y="851"/>
                </a:lnTo>
                <a:lnTo>
                  <a:pt x="0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2269388" y="8142076"/>
            <a:ext cx="77025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0" dirty="0">
                <a:solidFill>
                  <a:srgbClr val="5F5D5D"/>
                </a:solidFill>
                <a:latin typeface="Palatino Linotype"/>
                <a:cs typeface="Palatino Linotype"/>
              </a:rPr>
              <a:t>Педиатрия</a:t>
            </a:r>
            <a:endParaRPr sz="1200" dirty="0">
              <a:latin typeface="Palatino Linotype"/>
              <a:cs typeface="Palatino Linotype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2375361" y="7713865"/>
            <a:ext cx="324485" cy="180975"/>
          </a:xfrm>
          <a:custGeom>
            <a:avLst/>
            <a:gdLst/>
            <a:ahLst/>
            <a:cxnLst/>
            <a:rect l="l" t="t" r="r" b="b"/>
            <a:pathLst>
              <a:path w="324485" h="180975">
                <a:moveTo>
                  <a:pt x="183090" y="122080"/>
                </a:moveTo>
                <a:lnTo>
                  <a:pt x="118452" y="122080"/>
                </a:lnTo>
                <a:lnTo>
                  <a:pt x="128422" y="122905"/>
                </a:lnTo>
                <a:lnTo>
                  <a:pt x="132803" y="123985"/>
                </a:lnTo>
                <a:lnTo>
                  <a:pt x="133410" y="132524"/>
                </a:lnTo>
                <a:lnTo>
                  <a:pt x="125778" y="134398"/>
                </a:lnTo>
                <a:lnTo>
                  <a:pt x="123261" y="140901"/>
                </a:lnTo>
                <a:lnTo>
                  <a:pt x="124237" y="154861"/>
                </a:lnTo>
                <a:lnTo>
                  <a:pt x="127082" y="179104"/>
                </a:lnTo>
                <a:lnTo>
                  <a:pt x="139500" y="180620"/>
                </a:lnTo>
                <a:lnTo>
                  <a:pt x="157244" y="180130"/>
                </a:lnTo>
                <a:lnTo>
                  <a:pt x="189535" y="151280"/>
                </a:lnTo>
                <a:lnTo>
                  <a:pt x="189191" y="139707"/>
                </a:lnTo>
                <a:lnTo>
                  <a:pt x="185294" y="126279"/>
                </a:lnTo>
                <a:lnTo>
                  <a:pt x="183090" y="122080"/>
                </a:lnTo>
                <a:close/>
              </a:path>
              <a:path w="324485" h="180975">
                <a:moveTo>
                  <a:pt x="222753" y="0"/>
                </a:moveTo>
                <a:lnTo>
                  <a:pt x="210866" y="265"/>
                </a:lnTo>
                <a:lnTo>
                  <a:pt x="198383" y="2082"/>
                </a:lnTo>
                <a:lnTo>
                  <a:pt x="185443" y="5033"/>
                </a:lnTo>
                <a:lnTo>
                  <a:pt x="172187" y="8704"/>
                </a:lnTo>
                <a:lnTo>
                  <a:pt x="161552" y="11535"/>
                </a:lnTo>
                <a:lnTo>
                  <a:pt x="134307" y="18265"/>
                </a:lnTo>
                <a:lnTo>
                  <a:pt x="120097" y="21316"/>
                </a:lnTo>
                <a:lnTo>
                  <a:pt x="107618" y="24533"/>
                </a:lnTo>
                <a:lnTo>
                  <a:pt x="76482" y="56498"/>
                </a:lnTo>
                <a:lnTo>
                  <a:pt x="75281" y="65504"/>
                </a:lnTo>
                <a:lnTo>
                  <a:pt x="75493" y="74099"/>
                </a:lnTo>
                <a:lnTo>
                  <a:pt x="75868" y="79852"/>
                </a:lnTo>
                <a:lnTo>
                  <a:pt x="75985" y="89898"/>
                </a:lnTo>
                <a:lnTo>
                  <a:pt x="61631" y="125569"/>
                </a:lnTo>
                <a:lnTo>
                  <a:pt x="14274" y="132524"/>
                </a:lnTo>
                <a:lnTo>
                  <a:pt x="6110" y="133418"/>
                </a:lnTo>
                <a:lnTo>
                  <a:pt x="0" y="140787"/>
                </a:lnTo>
                <a:lnTo>
                  <a:pt x="87" y="172875"/>
                </a:lnTo>
                <a:lnTo>
                  <a:pt x="260" y="173751"/>
                </a:lnTo>
                <a:lnTo>
                  <a:pt x="3693" y="178796"/>
                </a:lnTo>
                <a:lnTo>
                  <a:pt x="11910" y="180570"/>
                </a:lnTo>
                <a:lnTo>
                  <a:pt x="26975" y="180524"/>
                </a:lnTo>
                <a:lnTo>
                  <a:pt x="65950" y="177756"/>
                </a:lnTo>
                <a:lnTo>
                  <a:pt x="102222" y="156842"/>
                </a:lnTo>
                <a:lnTo>
                  <a:pt x="116268" y="132520"/>
                </a:lnTo>
                <a:lnTo>
                  <a:pt x="34643" y="132520"/>
                </a:lnTo>
                <a:lnTo>
                  <a:pt x="19919" y="131906"/>
                </a:lnTo>
                <a:lnTo>
                  <a:pt x="116397" y="131906"/>
                </a:lnTo>
                <a:lnTo>
                  <a:pt x="118452" y="122080"/>
                </a:lnTo>
                <a:lnTo>
                  <a:pt x="183090" y="122080"/>
                </a:lnTo>
                <a:lnTo>
                  <a:pt x="177292" y="111031"/>
                </a:lnTo>
                <a:lnTo>
                  <a:pt x="174070" y="105951"/>
                </a:lnTo>
                <a:lnTo>
                  <a:pt x="172199" y="105951"/>
                </a:lnTo>
                <a:lnTo>
                  <a:pt x="171735" y="104219"/>
                </a:lnTo>
                <a:lnTo>
                  <a:pt x="133941" y="104219"/>
                </a:lnTo>
                <a:lnTo>
                  <a:pt x="119436" y="103959"/>
                </a:lnTo>
                <a:lnTo>
                  <a:pt x="106995" y="99304"/>
                </a:lnTo>
                <a:lnTo>
                  <a:pt x="97351" y="91015"/>
                </a:lnTo>
                <a:lnTo>
                  <a:pt x="91236" y="79852"/>
                </a:lnTo>
                <a:lnTo>
                  <a:pt x="89357" y="68054"/>
                </a:lnTo>
                <a:lnTo>
                  <a:pt x="92298" y="53716"/>
                </a:lnTo>
                <a:lnTo>
                  <a:pt x="100446" y="43841"/>
                </a:lnTo>
                <a:lnTo>
                  <a:pt x="112786" y="37842"/>
                </a:lnTo>
                <a:lnTo>
                  <a:pt x="270113" y="37842"/>
                </a:lnTo>
                <a:lnTo>
                  <a:pt x="265428" y="30291"/>
                </a:lnTo>
                <a:lnTo>
                  <a:pt x="258743" y="20060"/>
                </a:lnTo>
                <a:lnTo>
                  <a:pt x="253436" y="12664"/>
                </a:lnTo>
                <a:lnTo>
                  <a:pt x="244178" y="5783"/>
                </a:lnTo>
                <a:lnTo>
                  <a:pt x="233904" y="1700"/>
                </a:lnTo>
                <a:lnTo>
                  <a:pt x="222753" y="0"/>
                </a:lnTo>
                <a:close/>
              </a:path>
              <a:path w="324485" h="180975">
                <a:moveTo>
                  <a:pt x="295208" y="80423"/>
                </a:moveTo>
                <a:lnTo>
                  <a:pt x="239594" y="80423"/>
                </a:lnTo>
                <a:lnTo>
                  <a:pt x="245747" y="87372"/>
                </a:lnTo>
                <a:lnTo>
                  <a:pt x="252394" y="97953"/>
                </a:lnTo>
                <a:lnTo>
                  <a:pt x="276611" y="137159"/>
                </a:lnTo>
                <a:lnTo>
                  <a:pt x="310000" y="157447"/>
                </a:lnTo>
                <a:lnTo>
                  <a:pt x="320435" y="149589"/>
                </a:lnTo>
                <a:lnTo>
                  <a:pt x="324096" y="136079"/>
                </a:lnTo>
                <a:lnTo>
                  <a:pt x="322327" y="131388"/>
                </a:lnTo>
                <a:lnTo>
                  <a:pt x="318473" y="123321"/>
                </a:lnTo>
                <a:lnTo>
                  <a:pt x="312919" y="112568"/>
                </a:lnTo>
                <a:lnTo>
                  <a:pt x="305716" y="99220"/>
                </a:lnTo>
                <a:lnTo>
                  <a:pt x="298213" y="85704"/>
                </a:lnTo>
                <a:lnTo>
                  <a:pt x="295208" y="80423"/>
                </a:lnTo>
                <a:close/>
              </a:path>
              <a:path w="324485" h="180975">
                <a:moveTo>
                  <a:pt x="173151" y="104503"/>
                </a:moveTo>
                <a:lnTo>
                  <a:pt x="172199" y="105951"/>
                </a:lnTo>
                <a:lnTo>
                  <a:pt x="174070" y="105951"/>
                </a:lnTo>
                <a:lnTo>
                  <a:pt x="173151" y="104503"/>
                </a:lnTo>
                <a:close/>
              </a:path>
              <a:path w="324485" h="180975">
                <a:moveTo>
                  <a:pt x="270113" y="37842"/>
                </a:moveTo>
                <a:lnTo>
                  <a:pt x="112786" y="37842"/>
                </a:lnTo>
                <a:lnTo>
                  <a:pt x="121507" y="46156"/>
                </a:lnTo>
                <a:lnTo>
                  <a:pt x="132649" y="56944"/>
                </a:lnTo>
                <a:lnTo>
                  <a:pt x="143924" y="68362"/>
                </a:lnTo>
                <a:lnTo>
                  <a:pt x="153043" y="78563"/>
                </a:lnTo>
                <a:lnTo>
                  <a:pt x="157718" y="85704"/>
                </a:lnTo>
                <a:lnTo>
                  <a:pt x="157924" y="95067"/>
                </a:lnTo>
                <a:lnTo>
                  <a:pt x="141986" y="96864"/>
                </a:lnTo>
                <a:lnTo>
                  <a:pt x="133941" y="104219"/>
                </a:lnTo>
                <a:lnTo>
                  <a:pt x="171735" y="104219"/>
                </a:lnTo>
                <a:lnTo>
                  <a:pt x="170395" y="99220"/>
                </a:lnTo>
                <a:lnTo>
                  <a:pt x="172326" y="96680"/>
                </a:lnTo>
                <a:lnTo>
                  <a:pt x="174481" y="96680"/>
                </a:lnTo>
                <a:lnTo>
                  <a:pt x="176870" y="92425"/>
                </a:lnTo>
                <a:lnTo>
                  <a:pt x="188589" y="89898"/>
                </a:lnTo>
                <a:lnTo>
                  <a:pt x="201862" y="86434"/>
                </a:lnTo>
                <a:lnTo>
                  <a:pt x="215549" y="83034"/>
                </a:lnTo>
                <a:lnTo>
                  <a:pt x="228507" y="80697"/>
                </a:lnTo>
                <a:lnTo>
                  <a:pt x="239594" y="80423"/>
                </a:lnTo>
                <a:lnTo>
                  <a:pt x="295208" y="80423"/>
                </a:lnTo>
                <a:lnTo>
                  <a:pt x="289900" y="71094"/>
                </a:lnTo>
                <a:lnTo>
                  <a:pt x="281391" y="56498"/>
                </a:lnTo>
                <a:lnTo>
                  <a:pt x="273106" y="42667"/>
                </a:lnTo>
                <a:lnTo>
                  <a:pt x="270113" y="37842"/>
                </a:lnTo>
                <a:close/>
              </a:path>
              <a:path w="324485" h="180975">
                <a:moveTo>
                  <a:pt x="174481" y="96680"/>
                </a:moveTo>
                <a:lnTo>
                  <a:pt x="172326" y="96680"/>
                </a:lnTo>
                <a:lnTo>
                  <a:pt x="171742" y="101557"/>
                </a:lnTo>
                <a:lnTo>
                  <a:pt x="174481" y="9668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641348" y="7636309"/>
            <a:ext cx="149860" cy="147320"/>
          </a:xfrm>
          <a:custGeom>
            <a:avLst/>
            <a:gdLst/>
            <a:ahLst/>
            <a:cxnLst/>
            <a:rect l="l" t="t" r="r" b="b"/>
            <a:pathLst>
              <a:path w="149860" h="147320">
                <a:moveTo>
                  <a:pt x="71577" y="0"/>
                </a:moveTo>
                <a:lnTo>
                  <a:pt x="26853" y="15672"/>
                </a:lnTo>
                <a:lnTo>
                  <a:pt x="3086" y="47774"/>
                </a:lnTo>
                <a:lnTo>
                  <a:pt x="0" y="64567"/>
                </a:lnTo>
                <a:lnTo>
                  <a:pt x="472" y="77801"/>
                </a:lnTo>
                <a:lnTo>
                  <a:pt x="21164" y="124332"/>
                </a:lnTo>
                <a:lnTo>
                  <a:pt x="55131" y="143789"/>
                </a:lnTo>
                <a:lnTo>
                  <a:pt x="78157" y="147082"/>
                </a:lnTo>
                <a:lnTo>
                  <a:pt x="89492" y="145826"/>
                </a:lnTo>
                <a:lnTo>
                  <a:pt x="132306" y="119634"/>
                </a:lnTo>
                <a:lnTo>
                  <a:pt x="149618" y="64770"/>
                </a:lnTo>
                <a:lnTo>
                  <a:pt x="147196" y="51670"/>
                </a:lnTo>
                <a:lnTo>
                  <a:pt x="127436" y="17665"/>
                </a:lnTo>
                <a:lnTo>
                  <a:pt x="85681" y="649"/>
                </a:lnTo>
                <a:lnTo>
                  <a:pt x="71577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>
            <a:off x="11825185" y="1490428"/>
            <a:ext cx="2710180" cy="431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00" marR="5080" indent="-699135">
              <a:lnSpc>
                <a:spcPct val="106800"/>
              </a:lnSpc>
            </a:pPr>
            <a:r>
              <a:rPr sz="1400" b="1" dirty="0">
                <a:solidFill>
                  <a:srgbClr val="C92B2F"/>
                </a:solidFill>
                <a:latin typeface="Arial"/>
                <a:cs typeface="Arial"/>
              </a:rPr>
              <a:t>Smartscope предназначен для визуализации гортани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4624908" y="6175006"/>
            <a:ext cx="1523513" cy="16743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682357" y="7258435"/>
            <a:ext cx="294583" cy="36936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682369" y="7258470"/>
            <a:ext cx="294640" cy="369570"/>
          </a:xfrm>
          <a:custGeom>
            <a:avLst/>
            <a:gdLst/>
            <a:ahLst/>
            <a:cxnLst/>
            <a:rect l="l" t="t" r="r" b="b"/>
            <a:pathLst>
              <a:path w="294639" h="369570">
                <a:moveTo>
                  <a:pt x="0" y="46220"/>
                </a:moveTo>
                <a:lnTo>
                  <a:pt x="365" y="46251"/>
                </a:lnTo>
                <a:lnTo>
                  <a:pt x="9210" y="46794"/>
                </a:lnTo>
                <a:lnTo>
                  <a:pt x="22157" y="47159"/>
                </a:lnTo>
                <a:lnTo>
                  <a:pt x="37739" y="46907"/>
                </a:lnTo>
                <a:lnTo>
                  <a:pt x="82264" y="39407"/>
                </a:lnTo>
                <a:lnTo>
                  <a:pt x="126914" y="25694"/>
                </a:lnTo>
                <a:lnTo>
                  <a:pt x="173753" y="11068"/>
                </a:lnTo>
                <a:lnTo>
                  <a:pt x="208926" y="0"/>
                </a:lnTo>
                <a:lnTo>
                  <a:pt x="209985" y="2319"/>
                </a:lnTo>
                <a:lnTo>
                  <a:pt x="224118" y="49308"/>
                </a:lnTo>
                <a:lnTo>
                  <a:pt x="230255" y="86985"/>
                </a:lnTo>
                <a:lnTo>
                  <a:pt x="232774" y="103444"/>
                </a:lnTo>
                <a:lnTo>
                  <a:pt x="244010" y="149795"/>
                </a:lnTo>
                <a:lnTo>
                  <a:pt x="260664" y="190144"/>
                </a:lnTo>
                <a:lnTo>
                  <a:pt x="265786" y="202029"/>
                </a:lnTo>
                <a:lnTo>
                  <a:pt x="280583" y="239798"/>
                </a:lnTo>
                <a:lnTo>
                  <a:pt x="290863" y="277562"/>
                </a:lnTo>
                <a:lnTo>
                  <a:pt x="292879" y="300718"/>
                </a:lnTo>
                <a:lnTo>
                  <a:pt x="292576" y="318025"/>
                </a:lnTo>
                <a:lnTo>
                  <a:pt x="293682" y="330402"/>
                </a:lnTo>
                <a:lnTo>
                  <a:pt x="263378" y="357355"/>
                </a:lnTo>
                <a:lnTo>
                  <a:pt x="248359" y="361351"/>
                </a:lnTo>
                <a:lnTo>
                  <a:pt x="233843" y="365252"/>
                </a:lnTo>
                <a:lnTo>
                  <a:pt x="219972" y="369092"/>
                </a:lnTo>
                <a:lnTo>
                  <a:pt x="219127" y="369339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102077" y="7668424"/>
            <a:ext cx="93980" cy="130175"/>
          </a:xfrm>
          <a:custGeom>
            <a:avLst/>
            <a:gdLst/>
            <a:ahLst/>
            <a:cxnLst/>
            <a:rect l="l" t="t" r="r" b="b"/>
            <a:pathLst>
              <a:path w="93979" h="130175">
                <a:moveTo>
                  <a:pt x="93405" y="0"/>
                </a:moveTo>
                <a:lnTo>
                  <a:pt x="50713" y="21001"/>
                </a:lnTo>
                <a:lnTo>
                  <a:pt x="18731" y="48756"/>
                </a:lnTo>
                <a:lnTo>
                  <a:pt x="10137" y="73284"/>
                </a:lnTo>
                <a:lnTo>
                  <a:pt x="6274" y="84295"/>
                </a:lnTo>
                <a:lnTo>
                  <a:pt x="0" y="94711"/>
                </a:lnTo>
                <a:lnTo>
                  <a:pt x="35703" y="111485"/>
                </a:lnTo>
                <a:lnTo>
                  <a:pt x="84496" y="129893"/>
                </a:lnTo>
                <a:lnTo>
                  <a:pt x="84254" y="119199"/>
                </a:lnTo>
                <a:lnTo>
                  <a:pt x="83874" y="107104"/>
                </a:lnTo>
                <a:lnTo>
                  <a:pt x="83478" y="96757"/>
                </a:lnTo>
                <a:lnTo>
                  <a:pt x="82876" y="82634"/>
                </a:lnTo>
                <a:lnTo>
                  <a:pt x="83366" y="74187"/>
                </a:lnTo>
                <a:lnTo>
                  <a:pt x="85139" y="66834"/>
                </a:lnTo>
                <a:lnTo>
                  <a:pt x="87615" y="58926"/>
                </a:lnTo>
                <a:lnTo>
                  <a:pt x="90216" y="48815"/>
                </a:lnTo>
                <a:lnTo>
                  <a:pt x="92365" y="34854"/>
                </a:lnTo>
                <a:lnTo>
                  <a:pt x="93481" y="15394"/>
                </a:lnTo>
                <a:lnTo>
                  <a:pt x="93405" y="0"/>
                </a:lnTo>
                <a:close/>
              </a:path>
            </a:pathLst>
          </a:custGeom>
          <a:solidFill>
            <a:srgbClr val="A0D9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102077" y="7668424"/>
            <a:ext cx="93980" cy="130175"/>
          </a:xfrm>
          <a:custGeom>
            <a:avLst/>
            <a:gdLst/>
            <a:ahLst/>
            <a:cxnLst/>
            <a:rect l="l" t="t" r="r" b="b"/>
            <a:pathLst>
              <a:path w="93979" h="130175">
                <a:moveTo>
                  <a:pt x="93405" y="0"/>
                </a:moveTo>
                <a:lnTo>
                  <a:pt x="50713" y="21001"/>
                </a:lnTo>
                <a:lnTo>
                  <a:pt x="18731" y="48756"/>
                </a:lnTo>
                <a:lnTo>
                  <a:pt x="10137" y="73284"/>
                </a:lnTo>
                <a:lnTo>
                  <a:pt x="6274" y="84295"/>
                </a:lnTo>
                <a:lnTo>
                  <a:pt x="0" y="94711"/>
                </a:lnTo>
                <a:lnTo>
                  <a:pt x="35703" y="111485"/>
                </a:lnTo>
                <a:lnTo>
                  <a:pt x="84496" y="129893"/>
                </a:lnTo>
                <a:lnTo>
                  <a:pt x="84254" y="119199"/>
                </a:lnTo>
                <a:lnTo>
                  <a:pt x="83874" y="107104"/>
                </a:lnTo>
                <a:lnTo>
                  <a:pt x="83478" y="96757"/>
                </a:lnTo>
                <a:lnTo>
                  <a:pt x="83126" y="88490"/>
                </a:lnTo>
                <a:lnTo>
                  <a:pt x="82876" y="82634"/>
                </a:lnTo>
                <a:lnTo>
                  <a:pt x="83366" y="74187"/>
                </a:lnTo>
                <a:lnTo>
                  <a:pt x="85139" y="66834"/>
                </a:lnTo>
                <a:lnTo>
                  <a:pt x="87615" y="58926"/>
                </a:lnTo>
                <a:lnTo>
                  <a:pt x="90216" y="48815"/>
                </a:lnTo>
                <a:lnTo>
                  <a:pt x="92365" y="34854"/>
                </a:lnTo>
                <a:lnTo>
                  <a:pt x="93481" y="15394"/>
                </a:lnTo>
                <a:lnTo>
                  <a:pt x="93405" y="0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369427" y="7839658"/>
            <a:ext cx="12700" cy="1905"/>
          </a:xfrm>
          <a:custGeom>
            <a:avLst/>
            <a:gdLst/>
            <a:ahLst/>
            <a:cxnLst/>
            <a:rect l="l" t="t" r="r" b="b"/>
            <a:pathLst>
              <a:path w="12700" h="1904">
                <a:moveTo>
                  <a:pt x="0" y="0"/>
                </a:moveTo>
                <a:lnTo>
                  <a:pt x="12394" y="1510"/>
                </a:lnTo>
                <a:lnTo>
                  <a:pt x="6436" y="51"/>
                </a:lnTo>
                <a:lnTo>
                  <a:pt x="0" y="0"/>
                </a:lnTo>
                <a:close/>
              </a:path>
            </a:pathLst>
          </a:custGeom>
          <a:solidFill>
            <a:srgbClr val="332C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369427" y="7839658"/>
            <a:ext cx="12700" cy="1905"/>
          </a:xfrm>
          <a:custGeom>
            <a:avLst/>
            <a:gdLst/>
            <a:ahLst/>
            <a:cxnLst/>
            <a:rect l="l" t="t" r="r" b="b"/>
            <a:pathLst>
              <a:path w="12700" h="1904">
                <a:moveTo>
                  <a:pt x="12394" y="1510"/>
                </a:moveTo>
                <a:lnTo>
                  <a:pt x="6436" y="51"/>
                </a:lnTo>
                <a:lnTo>
                  <a:pt x="0" y="0"/>
                </a:lnTo>
                <a:lnTo>
                  <a:pt x="12394" y="1510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320517" y="7748059"/>
            <a:ext cx="127000" cy="93980"/>
          </a:xfrm>
          <a:custGeom>
            <a:avLst/>
            <a:gdLst/>
            <a:ahLst/>
            <a:cxnLst/>
            <a:rect l="l" t="t" r="r" b="b"/>
            <a:pathLst>
              <a:path w="127000" h="93979">
                <a:moveTo>
                  <a:pt x="0" y="0"/>
                </a:moveTo>
                <a:lnTo>
                  <a:pt x="41407" y="8402"/>
                </a:lnTo>
                <a:lnTo>
                  <a:pt x="79253" y="30051"/>
                </a:lnTo>
                <a:lnTo>
                  <a:pt x="116159" y="73240"/>
                </a:lnTo>
                <a:lnTo>
                  <a:pt x="126649" y="93707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596487" y="7816888"/>
            <a:ext cx="80645" cy="17780"/>
          </a:xfrm>
          <a:custGeom>
            <a:avLst/>
            <a:gdLst/>
            <a:ahLst/>
            <a:cxnLst/>
            <a:rect l="l" t="t" r="r" b="b"/>
            <a:pathLst>
              <a:path w="80645" h="17779">
                <a:moveTo>
                  <a:pt x="0" y="78080"/>
                </a:moveTo>
                <a:lnTo>
                  <a:pt x="20889" y="42709"/>
                </a:lnTo>
                <a:lnTo>
                  <a:pt x="61441" y="8755"/>
                </a:lnTo>
                <a:lnTo>
                  <a:pt x="80650" y="0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434698" y="7652355"/>
            <a:ext cx="55244" cy="165735"/>
          </a:xfrm>
          <a:custGeom>
            <a:avLst/>
            <a:gdLst/>
            <a:ahLst/>
            <a:cxnLst/>
            <a:rect l="l" t="t" r="r" b="b"/>
            <a:pathLst>
              <a:path w="55245" h="165734">
                <a:moveTo>
                  <a:pt x="7785" y="0"/>
                </a:moveTo>
                <a:lnTo>
                  <a:pt x="4208" y="3134"/>
                </a:lnTo>
                <a:lnTo>
                  <a:pt x="0" y="12820"/>
                </a:lnTo>
                <a:lnTo>
                  <a:pt x="7183" y="26796"/>
                </a:lnTo>
                <a:lnTo>
                  <a:pt x="15173" y="37879"/>
                </a:lnTo>
                <a:lnTo>
                  <a:pt x="23370" y="47190"/>
                </a:lnTo>
                <a:lnTo>
                  <a:pt x="31175" y="55849"/>
                </a:lnTo>
                <a:lnTo>
                  <a:pt x="37988" y="64976"/>
                </a:lnTo>
                <a:lnTo>
                  <a:pt x="49283" y="105743"/>
                </a:lnTo>
                <a:lnTo>
                  <a:pt x="54269" y="151666"/>
                </a:lnTo>
                <a:lnTo>
                  <a:pt x="54955" y="161121"/>
                </a:lnTo>
                <a:lnTo>
                  <a:pt x="55206" y="165117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544984" y="7645579"/>
            <a:ext cx="58419" cy="170180"/>
          </a:xfrm>
          <a:custGeom>
            <a:avLst/>
            <a:gdLst/>
            <a:ahLst/>
            <a:cxnLst/>
            <a:rect l="l" t="t" r="r" b="b"/>
            <a:pathLst>
              <a:path w="58420" h="170179">
                <a:moveTo>
                  <a:pt x="45718" y="0"/>
                </a:moveTo>
                <a:lnTo>
                  <a:pt x="48557" y="2605"/>
                </a:lnTo>
                <a:lnTo>
                  <a:pt x="54146" y="9520"/>
                </a:lnTo>
                <a:lnTo>
                  <a:pt x="58096" y="19388"/>
                </a:lnTo>
                <a:lnTo>
                  <a:pt x="56014" y="30854"/>
                </a:lnTo>
                <a:lnTo>
                  <a:pt x="44800" y="41668"/>
                </a:lnTo>
                <a:lnTo>
                  <a:pt x="34691" y="51529"/>
                </a:lnTo>
                <a:lnTo>
                  <a:pt x="9236" y="91664"/>
                </a:lnTo>
                <a:lnTo>
                  <a:pt x="2914" y="140543"/>
                </a:lnTo>
                <a:lnTo>
                  <a:pt x="450" y="165104"/>
                </a:lnTo>
                <a:lnTo>
                  <a:pt x="0" y="170043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853917" y="7017791"/>
            <a:ext cx="290830" cy="252729"/>
          </a:xfrm>
          <a:custGeom>
            <a:avLst/>
            <a:gdLst/>
            <a:ahLst/>
            <a:cxnLst/>
            <a:rect l="l" t="t" r="r" b="b"/>
            <a:pathLst>
              <a:path w="290829" h="252729">
                <a:moveTo>
                  <a:pt x="0" y="252455"/>
                </a:moveTo>
                <a:lnTo>
                  <a:pt x="31964" y="216595"/>
                </a:lnTo>
                <a:lnTo>
                  <a:pt x="69119" y="178105"/>
                </a:lnTo>
                <a:lnTo>
                  <a:pt x="100463" y="147698"/>
                </a:lnTo>
                <a:lnTo>
                  <a:pt x="136419" y="114953"/>
                </a:lnTo>
                <a:lnTo>
                  <a:pt x="176436" y="81121"/>
                </a:lnTo>
                <a:lnTo>
                  <a:pt x="219959" y="47454"/>
                </a:lnTo>
                <a:lnTo>
                  <a:pt x="266435" y="15203"/>
                </a:lnTo>
                <a:lnTo>
                  <a:pt x="290608" y="0"/>
                </a:lnTo>
              </a:path>
            </a:pathLst>
          </a:custGeom>
          <a:ln w="7976">
            <a:solidFill>
              <a:srgbClr val="009B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529793" y="6773031"/>
            <a:ext cx="518795" cy="566420"/>
          </a:xfrm>
          <a:custGeom>
            <a:avLst/>
            <a:gdLst/>
            <a:ahLst/>
            <a:cxnLst/>
            <a:rect l="l" t="t" r="r" b="b"/>
            <a:pathLst>
              <a:path w="518795" h="566420">
                <a:moveTo>
                  <a:pt x="393797" y="566240"/>
                </a:moveTo>
                <a:lnTo>
                  <a:pt x="424824" y="530295"/>
                </a:lnTo>
                <a:lnTo>
                  <a:pt x="447875" y="499168"/>
                </a:lnTo>
                <a:lnTo>
                  <a:pt x="472058" y="460955"/>
                </a:lnTo>
                <a:lnTo>
                  <a:pt x="494075" y="417312"/>
                </a:lnTo>
                <a:lnTo>
                  <a:pt x="510626" y="369894"/>
                </a:lnTo>
                <a:lnTo>
                  <a:pt x="518413" y="320359"/>
                </a:lnTo>
                <a:lnTo>
                  <a:pt x="517989" y="295314"/>
                </a:lnTo>
                <a:lnTo>
                  <a:pt x="506446" y="245707"/>
                </a:lnTo>
                <a:lnTo>
                  <a:pt x="477891" y="198122"/>
                </a:lnTo>
                <a:lnTo>
                  <a:pt x="440136" y="154645"/>
                </a:lnTo>
                <a:lnTo>
                  <a:pt x="402581" y="116326"/>
                </a:lnTo>
                <a:lnTo>
                  <a:pt x="364316" y="83266"/>
                </a:lnTo>
                <a:lnTo>
                  <a:pt x="324428" y="55566"/>
                </a:lnTo>
                <a:lnTo>
                  <a:pt x="282007" y="33330"/>
                </a:lnTo>
                <a:lnTo>
                  <a:pt x="236142" y="16659"/>
                </a:lnTo>
                <a:lnTo>
                  <a:pt x="185919" y="5656"/>
                </a:lnTo>
                <a:lnTo>
                  <a:pt x="130429" y="421"/>
                </a:lnTo>
                <a:lnTo>
                  <a:pt x="100424" y="0"/>
                </a:lnTo>
                <a:lnTo>
                  <a:pt x="68760" y="1058"/>
                </a:lnTo>
                <a:lnTo>
                  <a:pt x="35323" y="3610"/>
                </a:lnTo>
                <a:lnTo>
                  <a:pt x="0" y="7669"/>
                </a:lnTo>
              </a:path>
            </a:pathLst>
          </a:custGeom>
          <a:ln w="7976">
            <a:solidFill>
              <a:srgbClr val="009B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956139" y="6341309"/>
            <a:ext cx="235585" cy="953135"/>
          </a:xfrm>
          <a:custGeom>
            <a:avLst/>
            <a:gdLst/>
            <a:ahLst/>
            <a:cxnLst/>
            <a:rect l="l" t="t" r="r" b="b"/>
            <a:pathLst>
              <a:path w="235585" h="953134">
                <a:moveTo>
                  <a:pt x="139210" y="953082"/>
                </a:moveTo>
                <a:lnTo>
                  <a:pt x="166222" y="904537"/>
                </a:lnTo>
                <a:lnTo>
                  <a:pt x="185740" y="860536"/>
                </a:lnTo>
                <a:lnTo>
                  <a:pt x="205524" y="804399"/>
                </a:lnTo>
                <a:lnTo>
                  <a:pt x="222434" y="737400"/>
                </a:lnTo>
                <a:lnTo>
                  <a:pt x="233328" y="660814"/>
                </a:lnTo>
                <a:lnTo>
                  <a:pt x="235537" y="619324"/>
                </a:lnTo>
                <a:lnTo>
                  <a:pt x="235063" y="575916"/>
                </a:lnTo>
                <a:lnTo>
                  <a:pt x="231516" y="530747"/>
                </a:lnTo>
                <a:lnTo>
                  <a:pt x="224500" y="483979"/>
                </a:lnTo>
                <a:lnTo>
                  <a:pt x="213625" y="435769"/>
                </a:lnTo>
                <a:lnTo>
                  <a:pt x="198496" y="386278"/>
                </a:lnTo>
                <a:lnTo>
                  <a:pt x="178722" y="335664"/>
                </a:lnTo>
                <a:lnTo>
                  <a:pt x="156496" y="285945"/>
                </a:lnTo>
                <a:lnTo>
                  <a:pt x="134348" y="239016"/>
                </a:lnTo>
                <a:lnTo>
                  <a:pt x="112392" y="194851"/>
                </a:lnTo>
                <a:lnTo>
                  <a:pt x="90744" y="153423"/>
                </a:lnTo>
                <a:lnTo>
                  <a:pt x="69518" y="114706"/>
                </a:lnTo>
                <a:lnTo>
                  <a:pt x="48830" y="78676"/>
                </a:lnTo>
                <a:lnTo>
                  <a:pt x="28793" y="45305"/>
                </a:lnTo>
                <a:lnTo>
                  <a:pt x="9523" y="14568"/>
                </a:lnTo>
                <a:lnTo>
                  <a:pt x="0" y="0"/>
                </a:lnTo>
              </a:path>
            </a:pathLst>
          </a:custGeom>
          <a:ln w="7976">
            <a:solidFill>
              <a:srgbClr val="009B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416817" y="7053536"/>
            <a:ext cx="103505" cy="344805"/>
          </a:xfrm>
          <a:custGeom>
            <a:avLst/>
            <a:gdLst/>
            <a:ahLst/>
            <a:cxnLst/>
            <a:rect l="l" t="t" r="r" b="b"/>
            <a:pathLst>
              <a:path w="103504" h="344804">
                <a:moveTo>
                  <a:pt x="99009" y="0"/>
                </a:moveTo>
                <a:lnTo>
                  <a:pt x="85492" y="49757"/>
                </a:lnTo>
                <a:lnTo>
                  <a:pt x="75826" y="95762"/>
                </a:lnTo>
                <a:lnTo>
                  <a:pt x="72411" y="111671"/>
                </a:lnTo>
                <a:lnTo>
                  <a:pt x="62230" y="154202"/>
                </a:lnTo>
                <a:lnTo>
                  <a:pt x="49246" y="190228"/>
                </a:lnTo>
                <a:lnTo>
                  <a:pt x="28348" y="237373"/>
                </a:lnTo>
                <a:lnTo>
                  <a:pt x="23154" y="249023"/>
                </a:lnTo>
                <a:lnTo>
                  <a:pt x="3688" y="303784"/>
                </a:lnTo>
                <a:lnTo>
                  <a:pt x="0" y="333267"/>
                </a:lnTo>
                <a:lnTo>
                  <a:pt x="110" y="341383"/>
                </a:lnTo>
                <a:lnTo>
                  <a:pt x="343" y="344231"/>
                </a:lnTo>
                <a:lnTo>
                  <a:pt x="82792" y="344231"/>
                </a:lnTo>
                <a:lnTo>
                  <a:pt x="86599" y="280568"/>
                </a:lnTo>
                <a:lnTo>
                  <a:pt x="75921" y="276411"/>
                </a:lnTo>
                <a:lnTo>
                  <a:pt x="62206" y="267802"/>
                </a:lnTo>
                <a:lnTo>
                  <a:pt x="51939" y="254050"/>
                </a:lnTo>
                <a:lnTo>
                  <a:pt x="49620" y="242918"/>
                </a:lnTo>
                <a:lnTo>
                  <a:pt x="49512" y="232207"/>
                </a:lnTo>
                <a:lnTo>
                  <a:pt x="51531" y="221833"/>
                </a:lnTo>
                <a:lnTo>
                  <a:pt x="79241" y="182037"/>
                </a:lnTo>
                <a:lnTo>
                  <a:pt x="90665" y="172095"/>
                </a:lnTo>
                <a:lnTo>
                  <a:pt x="84854" y="162930"/>
                </a:lnTo>
                <a:lnTo>
                  <a:pt x="76641" y="150746"/>
                </a:lnTo>
                <a:lnTo>
                  <a:pt x="72336" y="138294"/>
                </a:lnTo>
                <a:lnTo>
                  <a:pt x="73615" y="126353"/>
                </a:lnTo>
                <a:lnTo>
                  <a:pt x="75927" y="115560"/>
                </a:lnTo>
                <a:lnTo>
                  <a:pt x="78491" y="103886"/>
                </a:lnTo>
                <a:lnTo>
                  <a:pt x="80525" y="89301"/>
                </a:lnTo>
                <a:lnTo>
                  <a:pt x="88456" y="79351"/>
                </a:lnTo>
                <a:lnTo>
                  <a:pt x="98265" y="70003"/>
                </a:lnTo>
                <a:lnTo>
                  <a:pt x="102926" y="58291"/>
                </a:lnTo>
                <a:lnTo>
                  <a:pt x="98852" y="50963"/>
                </a:lnTo>
                <a:lnTo>
                  <a:pt x="97101" y="34974"/>
                </a:lnTo>
                <a:lnTo>
                  <a:pt x="98937" y="18003"/>
                </a:lnTo>
                <a:lnTo>
                  <a:pt x="100440" y="8773"/>
                </a:lnTo>
                <a:lnTo>
                  <a:pt x="101216" y="4530"/>
                </a:lnTo>
                <a:lnTo>
                  <a:pt x="100871" y="2523"/>
                </a:lnTo>
                <a:lnTo>
                  <a:pt x="99009" y="0"/>
                </a:lnTo>
                <a:close/>
              </a:path>
            </a:pathLst>
          </a:custGeom>
          <a:solidFill>
            <a:srgbClr val="8B8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166209" y="6627507"/>
            <a:ext cx="589696" cy="9448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166054" y="6627544"/>
            <a:ext cx="589915" cy="94615"/>
          </a:xfrm>
          <a:custGeom>
            <a:avLst/>
            <a:gdLst/>
            <a:ahLst/>
            <a:cxnLst/>
            <a:rect l="l" t="t" r="r" b="b"/>
            <a:pathLst>
              <a:path w="589914" h="94615">
                <a:moveTo>
                  <a:pt x="513" y="0"/>
                </a:moveTo>
                <a:lnTo>
                  <a:pt x="284" y="2630"/>
                </a:lnTo>
                <a:lnTo>
                  <a:pt x="0" y="9793"/>
                </a:lnTo>
                <a:lnTo>
                  <a:pt x="260" y="20401"/>
                </a:lnTo>
                <a:lnTo>
                  <a:pt x="10332" y="61983"/>
                </a:lnTo>
                <a:lnTo>
                  <a:pt x="514616" y="94476"/>
                </a:lnTo>
                <a:lnTo>
                  <a:pt x="516755" y="94461"/>
                </a:lnTo>
                <a:lnTo>
                  <a:pt x="563879" y="76710"/>
                </a:lnTo>
                <a:lnTo>
                  <a:pt x="588001" y="31257"/>
                </a:lnTo>
                <a:lnTo>
                  <a:pt x="589801" y="6861"/>
                </a:lnTo>
                <a:lnTo>
                  <a:pt x="367783" y="16140"/>
                </a:lnTo>
                <a:lnTo>
                  <a:pt x="56856" y="14311"/>
                </a:lnTo>
                <a:lnTo>
                  <a:pt x="513" y="0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437887" y="6696480"/>
            <a:ext cx="51435" cy="44450"/>
          </a:xfrm>
          <a:custGeom>
            <a:avLst/>
            <a:gdLst/>
            <a:ahLst/>
            <a:cxnLst/>
            <a:rect l="l" t="t" r="r" b="b"/>
            <a:pathLst>
              <a:path w="51435" h="44450">
                <a:moveTo>
                  <a:pt x="24867" y="0"/>
                </a:moveTo>
                <a:lnTo>
                  <a:pt x="12519" y="1458"/>
                </a:lnTo>
                <a:lnTo>
                  <a:pt x="1269" y="9957"/>
                </a:lnTo>
                <a:lnTo>
                  <a:pt x="0" y="15219"/>
                </a:lnTo>
                <a:lnTo>
                  <a:pt x="604" y="43149"/>
                </a:lnTo>
                <a:lnTo>
                  <a:pt x="51010" y="44368"/>
                </a:lnTo>
                <a:lnTo>
                  <a:pt x="48316" y="7657"/>
                </a:lnTo>
                <a:lnTo>
                  <a:pt x="38183" y="1064"/>
                </a:lnTo>
                <a:lnTo>
                  <a:pt x="24867" y="0"/>
                </a:lnTo>
                <a:close/>
              </a:path>
            </a:pathLst>
          </a:custGeom>
          <a:solidFill>
            <a:srgbClr val="8B8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437887" y="6696480"/>
            <a:ext cx="51435" cy="44450"/>
          </a:xfrm>
          <a:custGeom>
            <a:avLst/>
            <a:gdLst/>
            <a:ahLst/>
            <a:cxnLst/>
            <a:rect l="l" t="t" r="r" b="b"/>
            <a:pathLst>
              <a:path w="51435" h="44450">
                <a:moveTo>
                  <a:pt x="604" y="43149"/>
                </a:moveTo>
                <a:lnTo>
                  <a:pt x="0" y="15219"/>
                </a:lnTo>
                <a:lnTo>
                  <a:pt x="1269" y="9957"/>
                </a:lnTo>
                <a:lnTo>
                  <a:pt x="12519" y="1458"/>
                </a:lnTo>
                <a:lnTo>
                  <a:pt x="24867" y="0"/>
                </a:lnTo>
                <a:lnTo>
                  <a:pt x="38183" y="1064"/>
                </a:lnTo>
                <a:lnTo>
                  <a:pt x="48316" y="7657"/>
                </a:lnTo>
                <a:lnTo>
                  <a:pt x="51010" y="44368"/>
                </a:lnTo>
                <a:lnTo>
                  <a:pt x="604" y="43149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391792" y="6726083"/>
            <a:ext cx="138430" cy="32384"/>
          </a:xfrm>
          <a:custGeom>
            <a:avLst/>
            <a:gdLst/>
            <a:ahLst/>
            <a:cxnLst/>
            <a:rect l="l" t="t" r="r" b="b"/>
            <a:pathLst>
              <a:path w="138429" h="32384">
                <a:moveTo>
                  <a:pt x="129234" y="18633"/>
                </a:moveTo>
                <a:lnTo>
                  <a:pt x="56251" y="18633"/>
                </a:lnTo>
                <a:lnTo>
                  <a:pt x="80640" y="19056"/>
                </a:lnTo>
                <a:lnTo>
                  <a:pt x="100390" y="21058"/>
                </a:lnTo>
                <a:lnTo>
                  <a:pt x="115759" y="23994"/>
                </a:lnTo>
                <a:lnTo>
                  <a:pt x="127002" y="27218"/>
                </a:lnTo>
                <a:lnTo>
                  <a:pt x="134374" y="30084"/>
                </a:lnTo>
                <a:lnTo>
                  <a:pt x="138134" y="31949"/>
                </a:lnTo>
                <a:lnTo>
                  <a:pt x="133835" y="23247"/>
                </a:lnTo>
                <a:lnTo>
                  <a:pt x="129234" y="18633"/>
                </a:lnTo>
                <a:close/>
              </a:path>
              <a:path w="138429" h="32384">
                <a:moveTo>
                  <a:pt x="62887" y="0"/>
                </a:moveTo>
                <a:lnTo>
                  <a:pt x="22925" y="8500"/>
                </a:lnTo>
                <a:lnTo>
                  <a:pt x="0" y="30495"/>
                </a:lnTo>
                <a:lnTo>
                  <a:pt x="2309" y="29499"/>
                </a:lnTo>
                <a:lnTo>
                  <a:pt x="9177" y="27032"/>
                </a:lnTo>
                <a:lnTo>
                  <a:pt x="20516" y="23877"/>
                </a:lnTo>
                <a:lnTo>
                  <a:pt x="36237" y="20816"/>
                </a:lnTo>
                <a:lnTo>
                  <a:pt x="56251" y="18633"/>
                </a:lnTo>
                <a:lnTo>
                  <a:pt x="129234" y="18633"/>
                </a:lnTo>
                <a:lnTo>
                  <a:pt x="126478" y="15869"/>
                </a:lnTo>
                <a:lnTo>
                  <a:pt x="116606" y="9847"/>
                </a:lnTo>
                <a:lnTo>
                  <a:pt x="104766" y="5216"/>
                </a:lnTo>
                <a:lnTo>
                  <a:pt x="91502" y="2009"/>
                </a:lnTo>
                <a:lnTo>
                  <a:pt x="77361" y="259"/>
                </a:lnTo>
                <a:lnTo>
                  <a:pt x="62887" y="0"/>
                </a:lnTo>
                <a:close/>
              </a:path>
            </a:pathLst>
          </a:custGeom>
          <a:solidFill>
            <a:srgbClr val="8B8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391792" y="6726083"/>
            <a:ext cx="138430" cy="32384"/>
          </a:xfrm>
          <a:custGeom>
            <a:avLst/>
            <a:gdLst/>
            <a:ahLst/>
            <a:cxnLst/>
            <a:rect l="l" t="t" r="r" b="b"/>
            <a:pathLst>
              <a:path w="138429" h="32384">
                <a:moveTo>
                  <a:pt x="0" y="30495"/>
                </a:moveTo>
                <a:lnTo>
                  <a:pt x="56251" y="18633"/>
                </a:lnTo>
                <a:lnTo>
                  <a:pt x="80640" y="19056"/>
                </a:lnTo>
                <a:lnTo>
                  <a:pt x="127002" y="27218"/>
                </a:lnTo>
                <a:lnTo>
                  <a:pt x="138134" y="31949"/>
                </a:lnTo>
                <a:lnTo>
                  <a:pt x="133835" y="23247"/>
                </a:lnTo>
                <a:lnTo>
                  <a:pt x="91502" y="2009"/>
                </a:lnTo>
                <a:lnTo>
                  <a:pt x="62887" y="0"/>
                </a:lnTo>
                <a:lnTo>
                  <a:pt x="48626" y="1264"/>
                </a:lnTo>
                <a:lnTo>
                  <a:pt x="35124" y="4087"/>
                </a:lnTo>
                <a:lnTo>
                  <a:pt x="22925" y="8500"/>
                </a:lnTo>
                <a:lnTo>
                  <a:pt x="12576" y="14537"/>
                </a:lnTo>
                <a:lnTo>
                  <a:pt x="4621" y="22233"/>
                </a:lnTo>
                <a:lnTo>
                  <a:pt x="0" y="30495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390946" y="6744200"/>
            <a:ext cx="143662" cy="19967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390906" y="6744236"/>
            <a:ext cx="144145" cy="200025"/>
          </a:xfrm>
          <a:custGeom>
            <a:avLst/>
            <a:gdLst/>
            <a:ahLst/>
            <a:cxnLst/>
            <a:rect l="l" t="t" r="r" b="b"/>
            <a:pathLst>
              <a:path w="144145" h="200025">
                <a:moveTo>
                  <a:pt x="886" y="12341"/>
                </a:moveTo>
                <a:lnTo>
                  <a:pt x="0" y="185739"/>
                </a:lnTo>
                <a:lnTo>
                  <a:pt x="18415" y="199671"/>
                </a:lnTo>
                <a:lnTo>
                  <a:pt x="143662" y="158039"/>
                </a:lnTo>
                <a:lnTo>
                  <a:pt x="139648" y="14166"/>
                </a:lnTo>
                <a:lnTo>
                  <a:pt x="103066" y="2336"/>
                </a:lnTo>
                <a:lnTo>
                  <a:pt x="75353" y="0"/>
                </a:lnTo>
                <a:lnTo>
                  <a:pt x="58742" y="581"/>
                </a:lnTo>
                <a:lnTo>
                  <a:pt x="40343" y="2758"/>
                </a:lnTo>
                <a:lnTo>
                  <a:pt x="20188" y="6851"/>
                </a:lnTo>
                <a:lnTo>
                  <a:pt x="886" y="12341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034451" y="6870090"/>
            <a:ext cx="45085" cy="75565"/>
          </a:xfrm>
          <a:custGeom>
            <a:avLst/>
            <a:gdLst/>
            <a:ahLst/>
            <a:cxnLst/>
            <a:rect l="l" t="t" r="r" b="b"/>
            <a:pathLst>
              <a:path w="45085" h="75565">
                <a:moveTo>
                  <a:pt x="38607" y="0"/>
                </a:moveTo>
                <a:lnTo>
                  <a:pt x="0" y="69805"/>
                </a:lnTo>
                <a:lnTo>
                  <a:pt x="8014" y="75531"/>
                </a:lnTo>
                <a:lnTo>
                  <a:pt x="44816" y="6208"/>
                </a:lnTo>
                <a:lnTo>
                  <a:pt x="38607" y="0"/>
                </a:lnTo>
                <a:close/>
              </a:path>
            </a:pathLst>
          </a:custGeom>
          <a:solidFill>
            <a:srgbClr val="DCD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034451" y="6870090"/>
            <a:ext cx="45085" cy="75565"/>
          </a:xfrm>
          <a:custGeom>
            <a:avLst/>
            <a:gdLst/>
            <a:ahLst/>
            <a:cxnLst/>
            <a:rect l="l" t="t" r="r" b="b"/>
            <a:pathLst>
              <a:path w="45085" h="75565">
                <a:moveTo>
                  <a:pt x="0" y="69805"/>
                </a:moveTo>
                <a:lnTo>
                  <a:pt x="38607" y="0"/>
                </a:lnTo>
                <a:lnTo>
                  <a:pt x="44816" y="6208"/>
                </a:lnTo>
                <a:lnTo>
                  <a:pt x="8014" y="75531"/>
                </a:lnTo>
                <a:lnTo>
                  <a:pt x="0" y="69805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885392" y="7062072"/>
            <a:ext cx="334010" cy="191770"/>
          </a:xfrm>
          <a:custGeom>
            <a:avLst/>
            <a:gdLst/>
            <a:ahLst/>
            <a:cxnLst/>
            <a:rect l="l" t="t" r="r" b="b"/>
            <a:pathLst>
              <a:path w="334010" h="191770">
                <a:moveTo>
                  <a:pt x="333524" y="0"/>
                </a:moveTo>
                <a:lnTo>
                  <a:pt x="295217" y="4318"/>
                </a:lnTo>
                <a:lnTo>
                  <a:pt x="254256" y="13322"/>
                </a:lnTo>
                <a:lnTo>
                  <a:pt x="204912" y="30094"/>
                </a:lnTo>
                <a:lnTo>
                  <a:pt x="169638" y="46778"/>
                </a:lnTo>
                <a:lnTo>
                  <a:pt x="134358" y="68040"/>
                </a:lnTo>
                <a:lnTo>
                  <a:pt x="101848" y="90055"/>
                </a:lnTo>
                <a:lnTo>
                  <a:pt x="59974" y="121330"/>
                </a:lnTo>
                <a:lnTo>
                  <a:pt x="27897" y="147667"/>
                </a:lnTo>
                <a:lnTo>
                  <a:pt x="0" y="172740"/>
                </a:lnTo>
                <a:lnTo>
                  <a:pt x="4284" y="184034"/>
                </a:lnTo>
                <a:lnTo>
                  <a:pt x="6947" y="191324"/>
                </a:lnTo>
                <a:lnTo>
                  <a:pt x="12561" y="190744"/>
                </a:lnTo>
                <a:lnTo>
                  <a:pt x="18872" y="185490"/>
                </a:lnTo>
                <a:lnTo>
                  <a:pt x="25955" y="179375"/>
                </a:lnTo>
                <a:lnTo>
                  <a:pt x="60877" y="148574"/>
                </a:lnTo>
                <a:lnTo>
                  <a:pt x="70969" y="139858"/>
                </a:lnTo>
                <a:lnTo>
                  <a:pt x="103607" y="113094"/>
                </a:lnTo>
                <a:lnTo>
                  <a:pt x="138589" y="87794"/>
                </a:lnTo>
                <a:lnTo>
                  <a:pt x="176268" y="65739"/>
                </a:lnTo>
                <a:lnTo>
                  <a:pt x="211994" y="47575"/>
                </a:lnTo>
                <a:lnTo>
                  <a:pt x="256326" y="30026"/>
                </a:lnTo>
                <a:lnTo>
                  <a:pt x="303797" y="19338"/>
                </a:lnTo>
                <a:lnTo>
                  <a:pt x="331068" y="16309"/>
                </a:lnTo>
                <a:lnTo>
                  <a:pt x="333524" y="0"/>
                </a:lnTo>
                <a:close/>
              </a:path>
            </a:pathLst>
          </a:custGeom>
          <a:solidFill>
            <a:srgbClr val="84B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885392" y="7062072"/>
            <a:ext cx="334010" cy="191770"/>
          </a:xfrm>
          <a:custGeom>
            <a:avLst/>
            <a:gdLst/>
            <a:ahLst/>
            <a:cxnLst/>
            <a:rect l="l" t="t" r="r" b="b"/>
            <a:pathLst>
              <a:path w="334010" h="191770">
                <a:moveTo>
                  <a:pt x="163258" y="72816"/>
                </a:moveTo>
                <a:lnTo>
                  <a:pt x="200518" y="53131"/>
                </a:lnTo>
                <a:lnTo>
                  <a:pt x="245243" y="33737"/>
                </a:lnTo>
                <a:lnTo>
                  <a:pt x="291223" y="21412"/>
                </a:lnTo>
                <a:lnTo>
                  <a:pt x="331068" y="16309"/>
                </a:lnTo>
                <a:lnTo>
                  <a:pt x="333524" y="0"/>
                </a:lnTo>
                <a:lnTo>
                  <a:pt x="295217" y="4318"/>
                </a:lnTo>
                <a:lnTo>
                  <a:pt x="254256" y="13322"/>
                </a:lnTo>
                <a:lnTo>
                  <a:pt x="204912" y="30094"/>
                </a:lnTo>
                <a:lnTo>
                  <a:pt x="169638" y="46778"/>
                </a:lnTo>
                <a:lnTo>
                  <a:pt x="134358" y="68040"/>
                </a:lnTo>
                <a:lnTo>
                  <a:pt x="101848" y="90055"/>
                </a:lnTo>
                <a:lnTo>
                  <a:pt x="59974" y="121330"/>
                </a:lnTo>
                <a:lnTo>
                  <a:pt x="27897" y="147667"/>
                </a:lnTo>
                <a:lnTo>
                  <a:pt x="0" y="172740"/>
                </a:lnTo>
                <a:lnTo>
                  <a:pt x="4284" y="184034"/>
                </a:lnTo>
                <a:lnTo>
                  <a:pt x="6947" y="191324"/>
                </a:lnTo>
                <a:lnTo>
                  <a:pt x="42212" y="165015"/>
                </a:lnTo>
                <a:lnTo>
                  <a:pt x="51272" y="156997"/>
                </a:lnTo>
                <a:lnTo>
                  <a:pt x="81493" y="130963"/>
                </a:lnTo>
                <a:lnTo>
                  <a:pt x="115083" y="104346"/>
                </a:lnTo>
                <a:lnTo>
                  <a:pt x="150505" y="80218"/>
                </a:lnTo>
                <a:lnTo>
                  <a:pt x="162454" y="73259"/>
                </a:lnTo>
                <a:lnTo>
                  <a:pt x="163258" y="72816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218974" y="7047526"/>
            <a:ext cx="74898" cy="5672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218917" y="7047550"/>
            <a:ext cx="75565" cy="14604"/>
          </a:xfrm>
          <a:custGeom>
            <a:avLst/>
            <a:gdLst/>
            <a:ahLst/>
            <a:cxnLst/>
            <a:rect l="l" t="t" r="r" b="b"/>
            <a:pathLst>
              <a:path w="75564" h="14604">
                <a:moveTo>
                  <a:pt x="0" y="14520"/>
                </a:moveTo>
                <a:lnTo>
                  <a:pt x="41280" y="466"/>
                </a:lnTo>
                <a:lnTo>
                  <a:pt x="74954" y="0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218917" y="7062071"/>
            <a:ext cx="71120" cy="42545"/>
          </a:xfrm>
          <a:custGeom>
            <a:avLst/>
            <a:gdLst/>
            <a:ahLst/>
            <a:cxnLst/>
            <a:rect l="l" t="t" r="r" b="b"/>
            <a:pathLst>
              <a:path w="71120" h="42545">
                <a:moveTo>
                  <a:pt x="70726" y="42210"/>
                </a:moveTo>
                <a:lnTo>
                  <a:pt x="58577" y="40862"/>
                </a:lnTo>
                <a:lnTo>
                  <a:pt x="47149" y="35637"/>
                </a:lnTo>
                <a:lnTo>
                  <a:pt x="33964" y="29877"/>
                </a:lnTo>
                <a:lnTo>
                  <a:pt x="20913" y="24113"/>
                </a:lnTo>
                <a:lnTo>
                  <a:pt x="9891" y="18876"/>
                </a:lnTo>
                <a:lnTo>
                  <a:pt x="0" y="0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6255042" y="7206889"/>
            <a:ext cx="17780" cy="55244"/>
          </a:xfrm>
          <a:custGeom>
            <a:avLst/>
            <a:gdLst/>
            <a:ahLst/>
            <a:cxnLst/>
            <a:rect l="l" t="t" r="r" b="b"/>
            <a:pathLst>
              <a:path w="17779" h="55245">
                <a:moveTo>
                  <a:pt x="1716" y="55053"/>
                </a:moveTo>
                <a:lnTo>
                  <a:pt x="0" y="47756"/>
                </a:lnTo>
                <a:lnTo>
                  <a:pt x="124" y="35892"/>
                </a:lnTo>
                <a:lnTo>
                  <a:pt x="3306" y="23296"/>
                </a:lnTo>
                <a:lnTo>
                  <a:pt x="8994" y="11262"/>
                </a:lnTo>
                <a:lnTo>
                  <a:pt x="16293" y="906"/>
                </a:lnTo>
                <a:lnTo>
                  <a:pt x="17174" y="0"/>
                </a:lnTo>
              </a:path>
            </a:pathLst>
          </a:custGeom>
          <a:ln w="7976">
            <a:solidFill>
              <a:srgbClr val="009B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167014" y="6305288"/>
            <a:ext cx="606425" cy="365125"/>
          </a:xfrm>
          <a:custGeom>
            <a:avLst/>
            <a:gdLst/>
            <a:ahLst/>
            <a:cxnLst/>
            <a:rect l="l" t="t" r="r" b="b"/>
            <a:pathLst>
              <a:path w="606425" h="365125">
                <a:moveTo>
                  <a:pt x="523939" y="0"/>
                </a:moveTo>
                <a:lnTo>
                  <a:pt x="47548" y="5634"/>
                </a:lnTo>
                <a:lnTo>
                  <a:pt x="20825" y="38283"/>
                </a:lnTo>
                <a:lnTo>
                  <a:pt x="20767" y="43445"/>
                </a:lnTo>
                <a:lnTo>
                  <a:pt x="20146" y="49977"/>
                </a:lnTo>
                <a:lnTo>
                  <a:pt x="16006" y="94879"/>
                </a:lnTo>
                <a:lnTo>
                  <a:pt x="11449" y="146767"/>
                </a:lnTo>
                <a:lnTo>
                  <a:pt x="8237" y="185437"/>
                </a:lnTo>
                <a:lnTo>
                  <a:pt x="5205" y="224510"/>
                </a:lnTo>
                <a:lnTo>
                  <a:pt x="1600" y="278519"/>
                </a:lnTo>
                <a:lnTo>
                  <a:pt x="10" y="317200"/>
                </a:lnTo>
                <a:lnTo>
                  <a:pt x="0" y="329076"/>
                </a:lnTo>
                <a:lnTo>
                  <a:pt x="6010" y="348198"/>
                </a:lnTo>
                <a:lnTo>
                  <a:pt x="16389" y="358956"/>
                </a:lnTo>
                <a:lnTo>
                  <a:pt x="27860" y="363712"/>
                </a:lnTo>
                <a:lnTo>
                  <a:pt x="37145" y="364832"/>
                </a:lnTo>
                <a:lnTo>
                  <a:pt x="40969" y="364680"/>
                </a:lnTo>
                <a:lnTo>
                  <a:pt x="561165" y="360588"/>
                </a:lnTo>
                <a:lnTo>
                  <a:pt x="576332" y="351021"/>
                </a:lnTo>
                <a:lnTo>
                  <a:pt x="584648" y="339629"/>
                </a:lnTo>
                <a:lnTo>
                  <a:pt x="588114" y="328682"/>
                </a:lnTo>
                <a:lnTo>
                  <a:pt x="588727" y="320449"/>
                </a:lnTo>
                <a:lnTo>
                  <a:pt x="588488" y="317200"/>
                </a:lnTo>
                <a:lnTo>
                  <a:pt x="606302" y="291226"/>
                </a:lnTo>
                <a:lnTo>
                  <a:pt x="601304" y="233913"/>
                </a:lnTo>
                <a:lnTo>
                  <a:pt x="578330" y="211230"/>
                </a:lnTo>
                <a:lnTo>
                  <a:pt x="575719" y="184755"/>
                </a:lnTo>
                <a:lnTo>
                  <a:pt x="570909" y="137018"/>
                </a:lnTo>
                <a:lnTo>
                  <a:pt x="566217" y="92418"/>
                </a:lnTo>
                <a:lnTo>
                  <a:pt x="560807" y="45627"/>
                </a:lnTo>
                <a:lnTo>
                  <a:pt x="535786" y="2142"/>
                </a:lnTo>
                <a:lnTo>
                  <a:pt x="5239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166968" y="6305288"/>
            <a:ext cx="606425" cy="365125"/>
          </a:xfrm>
          <a:custGeom>
            <a:avLst/>
            <a:gdLst/>
            <a:ahLst/>
            <a:cxnLst/>
            <a:rect l="l" t="t" r="r" b="b"/>
            <a:pathLst>
              <a:path w="606425" h="365125">
                <a:moveTo>
                  <a:pt x="20813" y="43445"/>
                </a:moveTo>
                <a:lnTo>
                  <a:pt x="47595" y="5634"/>
                </a:lnTo>
                <a:lnTo>
                  <a:pt x="518832" y="8"/>
                </a:lnTo>
                <a:lnTo>
                  <a:pt x="523985" y="0"/>
                </a:lnTo>
                <a:lnTo>
                  <a:pt x="535833" y="2142"/>
                </a:lnTo>
                <a:lnTo>
                  <a:pt x="559746" y="37307"/>
                </a:lnTo>
                <a:lnTo>
                  <a:pt x="564793" y="79028"/>
                </a:lnTo>
                <a:lnTo>
                  <a:pt x="569359" y="121580"/>
                </a:lnTo>
                <a:lnTo>
                  <a:pt x="574173" y="168772"/>
                </a:lnTo>
                <a:lnTo>
                  <a:pt x="578377" y="211230"/>
                </a:lnTo>
                <a:lnTo>
                  <a:pt x="601350" y="233913"/>
                </a:lnTo>
                <a:lnTo>
                  <a:pt x="606349" y="291226"/>
                </a:lnTo>
                <a:lnTo>
                  <a:pt x="588534" y="317200"/>
                </a:lnTo>
                <a:lnTo>
                  <a:pt x="588774" y="320449"/>
                </a:lnTo>
                <a:lnTo>
                  <a:pt x="561212" y="360588"/>
                </a:lnTo>
                <a:lnTo>
                  <a:pt x="41015" y="364680"/>
                </a:lnTo>
                <a:lnTo>
                  <a:pt x="37192" y="364832"/>
                </a:lnTo>
                <a:lnTo>
                  <a:pt x="46" y="329076"/>
                </a:lnTo>
                <a:lnTo>
                  <a:pt x="0" y="319654"/>
                </a:lnTo>
                <a:lnTo>
                  <a:pt x="274" y="307883"/>
                </a:lnTo>
                <a:lnTo>
                  <a:pt x="2677" y="261538"/>
                </a:lnTo>
                <a:lnTo>
                  <a:pt x="6727" y="205076"/>
                </a:lnTo>
                <a:lnTo>
                  <a:pt x="9884" y="165898"/>
                </a:lnTo>
                <a:lnTo>
                  <a:pt x="14615" y="110951"/>
                </a:lnTo>
                <a:lnTo>
                  <a:pt x="18514" y="67938"/>
                </a:lnTo>
                <a:lnTo>
                  <a:pt x="20653" y="45129"/>
                </a:lnTo>
                <a:lnTo>
                  <a:pt x="20813" y="43445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217503" y="6347364"/>
            <a:ext cx="487680" cy="278765"/>
          </a:xfrm>
          <a:custGeom>
            <a:avLst/>
            <a:gdLst/>
            <a:ahLst/>
            <a:cxnLst/>
            <a:rect l="l" t="t" r="r" b="b"/>
            <a:pathLst>
              <a:path w="487679" h="278765">
                <a:moveTo>
                  <a:pt x="429705" y="0"/>
                </a:moveTo>
                <a:lnTo>
                  <a:pt x="35596" y="5179"/>
                </a:lnTo>
                <a:lnTo>
                  <a:pt x="21907" y="15068"/>
                </a:lnTo>
                <a:lnTo>
                  <a:pt x="17592" y="27231"/>
                </a:lnTo>
                <a:lnTo>
                  <a:pt x="17336" y="33172"/>
                </a:lnTo>
                <a:lnTo>
                  <a:pt x="14643" y="59742"/>
                </a:lnTo>
                <a:lnTo>
                  <a:pt x="10488" y="102581"/>
                </a:lnTo>
                <a:lnTo>
                  <a:pt x="5851" y="153897"/>
                </a:lnTo>
                <a:lnTo>
                  <a:pt x="1951" y="203625"/>
                </a:lnTo>
                <a:lnTo>
                  <a:pt x="0" y="250058"/>
                </a:lnTo>
                <a:lnTo>
                  <a:pt x="6616" y="268038"/>
                </a:lnTo>
                <a:lnTo>
                  <a:pt x="18181" y="276329"/>
                </a:lnTo>
                <a:lnTo>
                  <a:pt x="29171" y="278606"/>
                </a:lnTo>
                <a:lnTo>
                  <a:pt x="466400" y="274781"/>
                </a:lnTo>
                <a:lnTo>
                  <a:pt x="480147" y="265269"/>
                </a:lnTo>
                <a:lnTo>
                  <a:pt x="486189" y="254356"/>
                </a:lnTo>
                <a:lnTo>
                  <a:pt x="487550" y="245123"/>
                </a:lnTo>
                <a:lnTo>
                  <a:pt x="487259" y="240647"/>
                </a:lnTo>
                <a:lnTo>
                  <a:pt x="482019" y="190240"/>
                </a:lnTo>
                <a:lnTo>
                  <a:pt x="476599" y="139966"/>
                </a:lnTo>
                <a:lnTo>
                  <a:pt x="470571" y="86862"/>
                </a:lnTo>
                <a:lnTo>
                  <a:pt x="465016" y="42428"/>
                </a:lnTo>
                <a:lnTo>
                  <a:pt x="449293" y="3797"/>
                </a:lnTo>
                <a:lnTo>
                  <a:pt x="436051" y="146"/>
                </a:lnTo>
                <a:lnTo>
                  <a:pt x="429705" y="0"/>
                </a:lnTo>
                <a:close/>
              </a:path>
            </a:pathLst>
          </a:custGeom>
          <a:solidFill>
            <a:srgbClr val="EEE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217504" y="6347358"/>
            <a:ext cx="487549" cy="27861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217459" y="6347326"/>
            <a:ext cx="487680" cy="278765"/>
          </a:xfrm>
          <a:custGeom>
            <a:avLst/>
            <a:gdLst/>
            <a:ahLst/>
            <a:cxnLst/>
            <a:rect l="l" t="t" r="r" b="b"/>
            <a:pathLst>
              <a:path w="487679" h="278765">
                <a:moveTo>
                  <a:pt x="17335" y="33176"/>
                </a:moveTo>
                <a:lnTo>
                  <a:pt x="17592" y="27234"/>
                </a:lnTo>
                <a:lnTo>
                  <a:pt x="21907" y="15072"/>
                </a:lnTo>
                <a:lnTo>
                  <a:pt x="35599" y="5183"/>
                </a:lnTo>
                <a:lnTo>
                  <a:pt x="429709" y="0"/>
                </a:lnTo>
                <a:lnTo>
                  <a:pt x="436058" y="149"/>
                </a:lnTo>
                <a:lnTo>
                  <a:pt x="463398" y="31034"/>
                </a:lnTo>
                <a:lnTo>
                  <a:pt x="468664" y="70952"/>
                </a:lnTo>
                <a:lnTo>
                  <a:pt x="474622" y="122180"/>
                </a:lnTo>
                <a:lnTo>
                  <a:pt x="480332" y="174411"/>
                </a:lnTo>
                <a:lnTo>
                  <a:pt x="484856" y="217339"/>
                </a:lnTo>
                <a:lnTo>
                  <a:pt x="487547" y="245129"/>
                </a:lnTo>
                <a:lnTo>
                  <a:pt x="486186" y="254364"/>
                </a:lnTo>
                <a:lnTo>
                  <a:pt x="480145" y="265278"/>
                </a:lnTo>
                <a:lnTo>
                  <a:pt x="466399" y="274791"/>
                </a:lnTo>
                <a:lnTo>
                  <a:pt x="34064" y="278556"/>
                </a:lnTo>
                <a:lnTo>
                  <a:pt x="29174" y="278614"/>
                </a:lnTo>
                <a:lnTo>
                  <a:pt x="18186" y="276338"/>
                </a:lnTo>
                <a:lnTo>
                  <a:pt x="6620" y="268050"/>
                </a:lnTo>
                <a:lnTo>
                  <a:pt x="0" y="250077"/>
                </a:lnTo>
                <a:lnTo>
                  <a:pt x="4" y="241714"/>
                </a:lnTo>
                <a:lnTo>
                  <a:pt x="1951" y="203640"/>
                </a:lnTo>
                <a:lnTo>
                  <a:pt x="5851" y="153913"/>
                </a:lnTo>
                <a:lnTo>
                  <a:pt x="10486" y="102597"/>
                </a:lnTo>
                <a:lnTo>
                  <a:pt x="14641" y="59757"/>
                </a:lnTo>
                <a:lnTo>
                  <a:pt x="17331" y="33215"/>
                </a:lnTo>
              </a:path>
            </a:pathLst>
          </a:custGeom>
          <a:ln w="7971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747108" y="6544088"/>
            <a:ext cx="11430" cy="59055"/>
          </a:xfrm>
          <a:custGeom>
            <a:avLst/>
            <a:gdLst/>
            <a:ahLst/>
            <a:cxnLst/>
            <a:rect l="l" t="t" r="r" b="b"/>
            <a:pathLst>
              <a:path w="11429" h="59054">
                <a:moveTo>
                  <a:pt x="0" y="0"/>
                </a:moveTo>
                <a:lnTo>
                  <a:pt x="1943" y="58458"/>
                </a:lnTo>
                <a:lnTo>
                  <a:pt x="10985" y="41592"/>
                </a:lnTo>
                <a:lnTo>
                  <a:pt x="9258" y="11912"/>
                </a:lnTo>
                <a:lnTo>
                  <a:pt x="0" y="0"/>
                </a:lnTo>
                <a:close/>
              </a:path>
            </a:pathLst>
          </a:custGeom>
          <a:solidFill>
            <a:srgbClr val="ACCE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177814" y="7684072"/>
            <a:ext cx="23031" cy="11944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5177777" y="7684088"/>
            <a:ext cx="17145" cy="111125"/>
          </a:xfrm>
          <a:custGeom>
            <a:avLst/>
            <a:gdLst/>
            <a:ahLst/>
            <a:cxnLst/>
            <a:rect l="l" t="t" r="r" b="b"/>
            <a:pathLst>
              <a:path w="17145" h="111125">
                <a:moveTo>
                  <a:pt x="16834" y="0"/>
                </a:moveTo>
                <a:lnTo>
                  <a:pt x="10055" y="46812"/>
                </a:lnTo>
                <a:lnTo>
                  <a:pt x="2239" y="97380"/>
                </a:lnTo>
                <a:lnTo>
                  <a:pt x="0" y="110910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194611" y="7684088"/>
            <a:ext cx="6350" cy="120014"/>
          </a:xfrm>
          <a:custGeom>
            <a:avLst/>
            <a:gdLst/>
            <a:ahLst/>
            <a:cxnLst/>
            <a:rect l="l" t="t" r="r" b="b"/>
            <a:pathLst>
              <a:path w="6350" h="120015">
                <a:moveTo>
                  <a:pt x="6188" y="119415"/>
                </a:moveTo>
                <a:lnTo>
                  <a:pt x="3542" y="71989"/>
                </a:lnTo>
                <a:lnTo>
                  <a:pt x="2017" y="32623"/>
                </a:lnTo>
                <a:lnTo>
                  <a:pt x="1710" y="20937"/>
                </a:lnTo>
                <a:lnTo>
                  <a:pt x="0" y="0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964495" y="6975195"/>
            <a:ext cx="81280" cy="52705"/>
          </a:xfrm>
          <a:custGeom>
            <a:avLst/>
            <a:gdLst/>
            <a:ahLst/>
            <a:cxnLst/>
            <a:rect l="l" t="t" r="r" b="b"/>
            <a:pathLst>
              <a:path w="81279" h="52704">
                <a:moveTo>
                  <a:pt x="12639" y="0"/>
                </a:moveTo>
                <a:lnTo>
                  <a:pt x="253" y="2578"/>
                </a:lnTo>
                <a:lnTo>
                  <a:pt x="0" y="9639"/>
                </a:lnTo>
                <a:lnTo>
                  <a:pt x="4595" y="17937"/>
                </a:lnTo>
                <a:lnTo>
                  <a:pt x="36051" y="42957"/>
                </a:lnTo>
                <a:lnTo>
                  <a:pt x="60318" y="52453"/>
                </a:lnTo>
                <a:lnTo>
                  <a:pt x="76843" y="51989"/>
                </a:lnTo>
                <a:lnTo>
                  <a:pt x="80998" y="47603"/>
                </a:lnTo>
                <a:lnTo>
                  <a:pt x="79510" y="40873"/>
                </a:lnTo>
                <a:lnTo>
                  <a:pt x="45925" y="12039"/>
                </a:lnTo>
                <a:lnTo>
                  <a:pt x="12639" y="0"/>
                </a:lnTo>
                <a:close/>
              </a:path>
            </a:pathLst>
          </a:custGeom>
          <a:solidFill>
            <a:srgbClr val="DCD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964495" y="6975195"/>
            <a:ext cx="81280" cy="52705"/>
          </a:xfrm>
          <a:custGeom>
            <a:avLst/>
            <a:gdLst/>
            <a:ahLst/>
            <a:cxnLst/>
            <a:rect l="l" t="t" r="r" b="b"/>
            <a:pathLst>
              <a:path w="81279" h="52704">
                <a:moveTo>
                  <a:pt x="33093" y="4739"/>
                </a:moveTo>
                <a:lnTo>
                  <a:pt x="26515" y="2609"/>
                </a:lnTo>
                <a:lnTo>
                  <a:pt x="12639" y="0"/>
                </a:lnTo>
                <a:lnTo>
                  <a:pt x="253" y="2578"/>
                </a:lnTo>
                <a:lnTo>
                  <a:pt x="0" y="9639"/>
                </a:lnTo>
                <a:lnTo>
                  <a:pt x="4595" y="17937"/>
                </a:lnTo>
                <a:lnTo>
                  <a:pt x="36051" y="42957"/>
                </a:lnTo>
                <a:lnTo>
                  <a:pt x="60318" y="52453"/>
                </a:lnTo>
                <a:lnTo>
                  <a:pt x="76843" y="51989"/>
                </a:lnTo>
                <a:lnTo>
                  <a:pt x="80998" y="47603"/>
                </a:lnTo>
                <a:lnTo>
                  <a:pt x="79510" y="40873"/>
                </a:lnTo>
                <a:lnTo>
                  <a:pt x="45925" y="12039"/>
                </a:lnTo>
                <a:lnTo>
                  <a:pt x="33093" y="4739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289974" y="6979366"/>
            <a:ext cx="228600" cy="501650"/>
          </a:xfrm>
          <a:custGeom>
            <a:avLst/>
            <a:gdLst/>
            <a:ahLst/>
            <a:cxnLst/>
            <a:rect l="l" t="t" r="r" b="b"/>
            <a:pathLst>
              <a:path w="228600" h="501650">
                <a:moveTo>
                  <a:pt x="207722" y="0"/>
                </a:moveTo>
                <a:lnTo>
                  <a:pt x="225048" y="43063"/>
                </a:lnTo>
                <a:lnTo>
                  <a:pt x="228368" y="57716"/>
                </a:lnTo>
                <a:lnTo>
                  <a:pt x="228197" y="69331"/>
                </a:lnTo>
                <a:lnTo>
                  <a:pt x="224463" y="80753"/>
                </a:lnTo>
                <a:lnTo>
                  <a:pt x="221373" y="92839"/>
                </a:lnTo>
                <a:lnTo>
                  <a:pt x="218546" y="105355"/>
                </a:lnTo>
                <a:lnTo>
                  <a:pt x="215604" y="118062"/>
                </a:lnTo>
                <a:lnTo>
                  <a:pt x="212166" y="130725"/>
                </a:lnTo>
                <a:lnTo>
                  <a:pt x="209605" y="140771"/>
                </a:lnTo>
                <a:lnTo>
                  <a:pt x="207328" y="152807"/>
                </a:lnTo>
                <a:lnTo>
                  <a:pt x="205175" y="166162"/>
                </a:lnTo>
                <a:lnTo>
                  <a:pt x="202983" y="180164"/>
                </a:lnTo>
                <a:lnTo>
                  <a:pt x="200593" y="194142"/>
                </a:lnTo>
                <a:lnTo>
                  <a:pt x="197843" y="207425"/>
                </a:lnTo>
                <a:lnTo>
                  <a:pt x="194571" y="219341"/>
                </a:lnTo>
                <a:lnTo>
                  <a:pt x="190457" y="229346"/>
                </a:lnTo>
                <a:lnTo>
                  <a:pt x="186098" y="240599"/>
                </a:lnTo>
                <a:lnTo>
                  <a:pt x="181547" y="252789"/>
                </a:lnTo>
                <a:lnTo>
                  <a:pt x="176855" y="265607"/>
                </a:lnTo>
                <a:lnTo>
                  <a:pt x="172074" y="278743"/>
                </a:lnTo>
                <a:lnTo>
                  <a:pt x="167253" y="291887"/>
                </a:lnTo>
                <a:lnTo>
                  <a:pt x="153075" y="328268"/>
                </a:lnTo>
                <a:lnTo>
                  <a:pt x="132949" y="369101"/>
                </a:lnTo>
                <a:lnTo>
                  <a:pt x="112471" y="402591"/>
                </a:lnTo>
                <a:lnTo>
                  <a:pt x="87046" y="434173"/>
                </a:lnTo>
                <a:lnTo>
                  <a:pt x="65827" y="453423"/>
                </a:lnTo>
                <a:lnTo>
                  <a:pt x="56796" y="461829"/>
                </a:lnTo>
                <a:lnTo>
                  <a:pt x="49568" y="468976"/>
                </a:lnTo>
                <a:lnTo>
                  <a:pt x="43357" y="475146"/>
                </a:lnTo>
                <a:lnTo>
                  <a:pt x="37376" y="480624"/>
                </a:lnTo>
                <a:lnTo>
                  <a:pt x="30836" y="485692"/>
                </a:lnTo>
                <a:lnTo>
                  <a:pt x="22952" y="490636"/>
                </a:lnTo>
                <a:lnTo>
                  <a:pt x="12935" y="495737"/>
                </a:lnTo>
                <a:lnTo>
                  <a:pt x="0" y="501280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5513697" y="7038660"/>
            <a:ext cx="107950" cy="88265"/>
          </a:xfrm>
          <a:custGeom>
            <a:avLst/>
            <a:gdLst/>
            <a:ahLst/>
            <a:cxnLst/>
            <a:rect l="l" t="t" r="r" b="b"/>
            <a:pathLst>
              <a:path w="107950" h="88265">
                <a:moveTo>
                  <a:pt x="65894" y="0"/>
                </a:moveTo>
                <a:lnTo>
                  <a:pt x="24204" y="19208"/>
                </a:lnTo>
                <a:lnTo>
                  <a:pt x="0" y="56598"/>
                </a:lnTo>
                <a:lnTo>
                  <a:pt x="278" y="66753"/>
                </a:lnTo>
                <a:lnTo>
                  <a:pt x="35928" y="87755"/>
                </a:lnTo>
                <a:lnTo>
                  <a:pt x="48098" y="87942"/>
                </a:lnTo>
                <a:lnTo>
                  <a:pt x="60390" y="86604"/>
                </a:lnTo>
                <a:lnTo>
                  <a:pt x="72655" y="83912"/>
                </a:lnTo>
                <a:lnTo>
                  <a:pt x="84741" y="80043"/>
                </a:lnTo>
                <a:lnTo>
                  <a:pt x="96499" y="75170"/>
                </a:lnTo>
                <a:lnTo>
                  <a:pt x="107780" y="69466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486409" y="7118814"/>
            <a:ext cx="151130" cy="121285"/>
          </a:xfrm>
          <a:custGeom>
            <a:avLst/>
            <a:gdLst/>
            <a:ahLst/>
            <a:cxnLst/>
            <a:rect l="l" t="t" r="r" b="b"/>
            <a:pathLst>
              <a:path w="151129" h="121284">
                <a:moveTo>
                  <a:pt x="37469" y="0"/>
                </a:moveTo>
                <a:lnTo>
                  <a:pt x="4449" y="38671"/>
                </a:lnTo>
                <a:lnTo>
                  <a:pt x="0" y="53878"/>
                </a:lnTo>
                <a:lnTo>
                  <a:pt x="187" y="70871"/>
                </a:lnTo>
                <a:lnTo>
                  <a:pt x="18065" y="107105"/>
                </a:lnTo>
                <a:lnTo>
                  <a:pt x="49232" y="120733"/>
                </a:lnTo>
                <a:lnTo>
                  <a:pt x="61566" y="120351"/>
                </a:lnTo>
                <a:lnTo>
                  <a:pt x="74511" y="117541"/>
                </a:lnTo>
                <a:lnTo>
                  <a:pt x="87600" y="113827"/>
                </a:lnTo>
                <a:lnTo>
                  <a:pt x="99509" y="111242"/>
                </a:lnTo>
                <a:lnTo>
                  <a:pt x="137035" y="95470"/>
                </a:lnTo>
                <a:lnTo>
                  <a:pt x="144310" y="85985"/>
                </a:lnTo>
                <a:lnTo>
                  <a:pt x="150910" y="72611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5467118" y="7221162"/>
            <a:ext cx="154940" cy="109220"/>
          </a:xfrm>
          <a:custGeom>
            <a:avLst/>
            <a:gdLst/>
            <a:ahLst/>
            <a:cxnLst/>
            <a:rect l="l" t="t" r="r" b="b"/>
            <a:pathLst>
              <a:path w="154939" h="109220">
                <a:moveTo>
                  <a:pt x="40041" y="7396"/>
                </a:moveTo>
                <a:lnTo>
                  <a:pt x="7013" y="41988"/>
                </a:lnTo>
                <a:lnTo>
                  <a:pt x="0" y="55655"/>
                </a:lnTo>
                <a:lnTo>
                  <a:pt x="303" y="68437"/>
                </a:lnTo>
                <a:lnTo>
                  <a:pt x="16447" y="105811"/>
                </a:lnTo>
                <a:lnTo>
                  <a:pt x="26593" y="108663"/>
                </a:lnTo>
                <a:lnTo>
                  <a:pt x="40134" y="107696"/>
                </a:lnTo>
                <a:lnTo>
                  <a:pt x="54019" y="103069"/>
                </a:lnTo>
                <a:lnTo>
                  <a:pt x="67656" y="98669"/>
                </a:lnTo>
                <a:lnTo>
                  <a:pt x="105459" y="84546"/>
                </a:lnTo>
                <a:lnTo>
                  <a:pt x="142544" y="55054"/>
                </a:lnTo>
                <a:lnTo>
                  <a:pt x="154686" y="16958"/>
                </a:lnTo>
                <a:lnTo>
                  <a:pt x="154882" y="0"/>
                </a:lnTo>
                <a:lnTo>
                  <a:pt x="150353" y="70"/>
                </a:lnTo>
                <a:lnTo>
                  <a:pt x="139014" y="2895"/>
                </a:lnTo>
                <a:lnTo>
                  <a:pt x="123940" y="7156"/>
                </a:lnTo>
                <a:lnTo>
                  <a:pt x="108204" y="11536"/>
                </a:lnTo>
                <a:lnTo>
                  <a:pt x="91023" y="13669"/>
                </a:lnTo>
                <a:lnTo>
                  <a:pt x="74218" y="13338"/>
                </a:lnTo>
                <a:lnTo>
                  <a:pt x="59292" y="11556"/>
                </a:lnTo>
                <a:lnTo>
                  <a:pt x="47746" y="9336"/>
                </a:lnTo>
                <a:lnTo>
                  <a:pt x="41082" y="7690"/>
                </a:lnTo>
                <a:lnTo>
                  <a:pt x="40041" y="7396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503503" y="7328433"/>
            <a:ext cx="6350" cy="57785"/>
          </a:xfrm>
          <a:custGeom>
            <a:avLst/>
            <a:gdLst/>
            <a:ahLst/>
            <a:cxnLst/>
            <a:rect l="l" t="t" r="r" b="b"/>
            <a:pathLst>
              <a:path w="6350" h="57784">
                <a:moveTo>
                  <a:pt x="5746" y="0"/>
                </a:moveTo>
                <a:lnTo>
                  <a:pt x="4530" y="4531"/>
                </a:lnTo>
                <a:lnTo>
                  <a:pt x="2037" y="15891"/>
                </a:lnTo>
                <a:lnTo>
                  <a:pt x="0" y="30729"/>
                </a:lnTo>
                <a:lnTo>
                  <a:pt x="151" y="45696"/>
                </a:lnTo>
                <a:lnTo>
                  <a:pt x="4223" y="57442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328041" y="6907752"/>
            <a:ext cx="190500" cy="71755"/>
          </a:xfrm>
          <a:custGeom>
            <a:avLst/>
            <a:gdLst/>
            <a:ahLst/>
            <a:cxnLst/>
            <a:rect l="l" t="t" r="r" b="b"/>
            <a:pathLst>
              <a:path w="190500" h="71754">
                <a:moveTo>
                  <a:pt x="190063" y="0"/>
                </a:moveTo>
                <a:lnTo>
                  <a:pt x="147600" y="16068"/>
                </a:lnTo>
                <a:lnTo>
                  <a:pt x="100610" y="32384"/>
                </a:lnTo>
                <a:lnTo>
                  <a:pt x="57339" y="44684"/>
                </a:lnTo>
                <a:lnTo>
                  <a:pt x="38676" y="48737"/>
                </a:lnTo>
                <a:lnTo>
                  <a:pt x="26385" y="52456"/>
                </a:lnTo>
                <a:lnTo>
                  <a:pt x="18418" y="56204"/>
                </a:lnTo>
                <a:lnTo>
                  <a:pt x="12730" y="60346"/>
                </a:lnTo>
                <a:lnTo>
                  <a:pt x="7273" y="65245"/>
                </a:lnTo>
                <a:lnTo>
                  <a:pt x="0" y="71267"/>
                </a:lnTo>
              </a:path>
            </a:pathLst>
          </a:custGeom>
          <a:ln w="10635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387285" y="7398162"/>
            <a:ext cx="274955" cy="177800"/>
          </a:xfrm>
          <a:custGeom>
            <a:avLst/>
            <a:gdLst/>
            <a:ahLst/>
            <a:cxnLst/>
            <a:rect l="l" t="t" r="r" b="b"/>
            <a:pathLst>
              <a:path w="274954" h="177800">
                <a:moveTo>
                  <a:pt x="119690" y="0"/>
                </a:moveTo>
                <a:lnTo>
                  <a:pt x="74476" y="13368"/>
                </a:lnTo>
                <a:lnTo>
                  <a:pt x="41780" y="45308"/>
                </a:lnTo>
                <a:lnTo>
                  <a:pt x="18194" y="80615"/>
                </a:lnTo>
                <a:lnTo>
                  <a:pt x="0" y="119961"/>
                </a:lnTo>
                <a:lnTo>
                  <a:pt x="1283" y="134366"/>
                </a:lnTo>
                <a:lnTo>
                  <a:pt x="34125" y="163592"/>
                </a:lnTo>
                <a:lnTo>
                  <a:pt x="76123" y="175035"/>
                </a:lnTo>
                <a:lnTo>
                  <a:pt x="114902" y="177404"/>
                </a:lnTo>
                <a:lnTo>
                  <a:pt x="128269" y="177294"/>
                </a:lnTo>
                <a:lnTo>
                  <a:pt x="141680" y="176871"/>
                </a:lnTo>
                <a:lnTo>
                  <a:pt x="155026" y="176216"/>
                </a:lnTo>
                <a:lnTo>
                  <a:pt x="205643" y="172924"/>
                </a:lnTo>
                <a:lnTo>
                  <a:pt x="217072" y="172343"/>
                </a:lnTo>
                <a:lnTo>
                  <a:pt x="261746" y="152580"/>
                </a:lnTo>
                <a:lnTo>
                  <a:pt x="274760" y="134052"/>
                </a:lnTo>
                <a:lnTo>
                  <a:pt x="273395" y="126784"/>
                </a:lnTo>
                <a:lnTo>
                  <a:pt x="270159" y="118344"/>
                </a:lnTo>
                <a:lnTo>
                  <a:pt x="265327" y="108715"/>
                </a:lnTo>
                <a:lnTo>
                  <a:pt x="259172" y="97878"/>
                </a:lnTo>
                <a:lnTo>
                  <a:pt x="243988" y="72508"/>
                </a:lnTo>
                <a:lnTo>
                  <a:pt x="235507" y="57938"/>
                </a:lnTo>
                <a:lnTo>
                  <a:pt x="212375" y="22631"/>
                </a:lnTo>
                <a:lnTo>
                  <a:pt x="171786" y="2966"/>
                </a:lnTo>
                <a:lnTo>
                  <a:pt x="139840" y="187"/>
                </a:lnTo>
                <a:lnTo>
                  <a:pt x="119690" y="0"/>
                </a:lnTo>
                <a:close/>
              </a:path>
            </a:pathLst>
          </a:custGeom>
          <a:solidFill>
            <a:srgbClr val="F5B1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410662" y="7412814"/>
            <a:ext cx="228600" cy="148590"/>
          </a:xfrm>
          <a:custGeom>
            <a:avLst/>
            <a:gdLst/>
            <a:ahLst/>
            <a:cxnLst/>
            <a:rect l="l" t="t" r="r" b="b"/>
            <a:pathLst>
              <a:path w="228600" h="148590">
                <a:moveTo>
                  <a:pt x="102519" y="0"/>
                </a:moveTo>
                <a:lnTo>
                  <a:pt x="58516" y="13330"/>
                </a:lnTo>
                <a:lnTo>
                  <a:pt x="28404" y="46374"/>
                </a:lnTo>
                <a:lnTo>
                  <a:pt x="3913" y="84551"/>
                </a:lnTo>
                <a:lnTo>
                  <a:pt x="0" y="99160"/>
                </a:lnTo>
                <a:lnTo>
                  <a:pt x="2195" y="112691"/>
                </a:lnTo>
                <a:lnTo>
                  <a:pt x="32382" y="138475"/>
                </a:lnTo>
                <a:lnTo>
                  <a:pt x="69669" y="146733"/>
                </a:lnTo>
                <a:lnTo>
                  <a:pt x="96959" y="147985"/>
                </a:lnTo>
                <a:lnTo>
                  <a:pt x="110623" y="147787"/>
                </a:lnTo>
                <a:lnTo>
                  <a:pt x="123984" y="147241"/>
                </a:lnTo>
                <a:lnTo>
                  <a:pt x="159877" y="145025"/>
                </a:lnTo>
                <a:lnTo>
                  <a:pt x="169655" y="144596"/>
                </a:lnTo>
                <a:lnTo>
                  <a:pt x="208023" y="133686"/>
                </a:lnTo>
                <a:lnTo>
                  <a:pt x="228300" y="111924"/>
                </a:lnTo>
                <a:lnTo>
                  <a:pt x="226602" y="103940"/>
                </a:lnTo>
                <a:lnTo>
                  <a:pt x="222454" y="94550"/>
                </a:lnTo>
                <a:lnTo>
                  <a:pt x="216468" y="83843"/>
                </a:lnTo>
                <a:lnTo>
                  <a:pt x="209255" y="71911"/>
                </a:lnTo>
                <a:lnTo>
                  <a:pt x="201426" y="58843"/>
                </a:lnTo>
                <a:lnTo>
                  <a:pt x="179065" y="22000"/>
                </a:lnTo>
                <a:lnTo>
                  <a:pt x="137779" y="1684"/>
                </a:lnTo>
                <a:lnTo>
                  <a:pt x="121810" y="349"/>
                </a:lnTo>
                <a:lnTo>
                  <a:pt x="102519" y="0"/>
                </a:lnTo>
                <a:close/>
              </a:path>
            </a:pathLst>
          </a:custGeom>
          <a:solidFill>
            <a:srgbClr val="8D4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410662" y="7412814"/>
            <a:ext cx="228600" cy="148590"/>
          </a:xfrm>
          <a:custGeom>
            <a:avLst/>
            <a:gdLst/>
            <a:ahLst/>
            <a:cxnLst/>
            <a:rect l="l" t="t" r="r" b="b"/>
            <a:pathLst>
              <a:path w="228600" h="148590">
                <a:moveTo>
                  <a:pt x="1329" y="88780"/>
                </a:moveTo>
                <a:lnTo>
                  <a:pt x="28404" y="46374"/>
                </a:lnTo>
                <a:lnTo>
                  <a:pt x="58516" y="13330"/>
                </a:lnTo>
                <a:lnTo>
                  <a:pt x="102519" y="0"/>
                </a:lnTo>
                <a:lnTo>
                  <a:pt x="121810" y="349"/>
                </a:lnTo>
                <a:lnTo>
                  <a:pt x="161878" y="8334"/>
                </a:lnTo>
                <a:lnTo>
                  <a:pt x="193592" y="44732"/>
                </a:lnTo>
                <a:lnTo>
                  <a:pt x="201426" y="58843"/>
                </a:lnTo>
                <a:lnTo>
                  <a:pt x="209255" y="71911"/>
                </a:lnTo>
                <a:lnTo>
                  <a:pt x="216468" y="83843"/>
                </a:lnTo>
                <a:lnTo>
                  <a:pt x="222454" y="94550"/>
                </a:lnTo>
                <a:lnTo>
                  <a:pt x="226602" y="103940"/>
                </a:lnTo>
                <a:lnTo>
                  <a:pt x="228300" y="111924"/>
                </a:lnTo>
                <a:lnTo>
                  <a:pt x="226938" y="118410"/>
                </a:lnTo>
                <a:lnTo>
                  <a:pt x="185353" y="142811"/>
                </a:lnTo>
                <a:lnTo>
                  <a:pt x="159877" y="145025"/>
                </a:lnTo>
                <a:lnTo>
                  <a:pt x="148848" y="145709"/>
                </a:lnTo>
                <a:lnTo>
                  <a:pt x="136804" y="146498"/>
                </a:lnTo>
                <a:lnTo>
                  <a:pt x="123984" y="147241"/>
                </a:lnTo>
                <a:lnTo>
                  <a:pt x="110623" y="147787"/>
                </a:lnTo>
                <a:lnTo>
                  <a:pt x="96959" y="147985"/>
                </a:lnTo>
                <a:lnTo>
                  <a:pt x="83229" y="147684"/>
                </a:lnTo>
                <a:lnTo>
                  <a:pt x="44009" y="142280"/>
                </a:lnTo>
                <a:lnTo>
                  <a:pt x="2195" y="112691"/>
                </a:lnTo>
                <a:lnTo>
                  <a:pt x="0" y="99160"/>
                </a:lnTo>
                <a:lnTo>
                  <a:pt x="943" y="90318"/>
                </a:lnTo>
                <a:lnTo>
                  <a:pt x="1329" y="88780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441634" y="7536391"/>
            <a:ext cx="149860" cy="24130"/>
          </a:xfrm>
          <a:custGeom>
            <a:avLst/>
            <a:gdLst/>
            <a:ahLst/>
            <a:cxnLst/>
            <a:rect l="l" t="t" r="r" b="b"/>
            <a:pathLst>
              <a:path w="149860" h="24129">
                <a:moveTo>
                  <a:pt x="71777" y="0"/>
                </a:moveTo>
                <a:lnTo>
                  <a:pt x="33741" y="3957"/>
                </a:lnTo>
                <a:lnTo>
                  <a:pt x="0" y="14325"/>
                </a:lnTo>
                <a:lnTo>
                  <a:pt x="5225" y="17211"/>
                </a:lnTo>
                <a:lnTo>
                  <a:pt x="50737" y="23694"/>
                </a:lnTo>
                <a:lnTo>
                  <a:pt x="65294" y="23869"/>
                </a:lnTo>
                <a:lnTo>
                  <a:pt x="80274" y="23669"/>
                </a:lnTo>
                <a:lnTo>
                  <a:pt x="123507" y="21832"/>
                </a:lnTo>
                <a:lnTo>
                  <a:pt x="149592" y="17455"/>
                </a:lnTo>
                <a:lnTo>
                  <a:pt x="143279" y="13491"/>
                </a:lnTo>
                <a:lnTo>
                  <a:pt x="93908" y="1021"/>
                </a:lnTo>
                <a:lnTo>
                  <a:pt x="7177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441634" y="7536391"/>
            <a:ext cx="149860" cy="24130"/>
          </a:xfrm>
          <a:custGeom>
            <a:avLst/>
            <a:gdLst/>
            <a:ahLst/>
            <a:cxnLst/>
            <a:rect l="l" t="t" r="r" b="b"/>
            <a:pathLst>
              <a:path w="149860" h="24129">
                <a:moveTo>
                  <a:pt x="0" y="14325"/>
                </a:moveTo>
                <a:lnTo>
                  <a:pt x="51283" y="1251"/>
                </a:lnTo>
                <a:lnTo>
                  <a:pt x="71777" y="0"/>
                </a:lnTo>
                <a:lnTo>
                  <a:pt x="93908" y="1021"/>
                </a:lnTo>
                <a:lnTo>
                  <a:pt x="135306" y="9616"/>
                </a:lnTo>
                <a:lnTo>
                  <a:pt x="149592" y="17455"/>
                </a:lnTo>
                <a:lnTo>
                  <a:pt x="147858" y="19062"/>
                </a:lnTo>
                <a:lnTo>
                  <a:pt x="109804" y="22549"/>
                </a:lnTo>
                <a:lnTo>
                  <a:pt x="65294" y="23869"/>
                </a:lnTo>
                <a:lnTo>
                  <a:pt x="50737" y="23694"/>
                </a:lnTo>
                <a:lnTo>
                  <a:pt x="5225" y="17211"/>
                </a:lnTo>
                <a:lnTo>
                  <a:pt x="0" y="14325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455176" y="7647271"/>
            <a:ext cx="24765" cy="14604"/>
          </a:xfrm>
          <a:custGeom>
            <a:avLst/>
            <a:gdLst/>
            <a:ahLst/>
            <a:cxnLst/>
            <a:rect l="l" t="t" r="r" b="b"/>
            <a:pathLst>
              <a:path w="24764" h="14604">
                <a:moveTo>
                  <a:pt x="20336" y="0"/>
                </a:moveTo>
                <a:lnTo>
                  <a:pt x="23469" y="3675"/>
                </a:lnTo>
                <a:lnTo>
                  <a:pt x="24737" y="11327"/>
                </a:lnTo>
                <a:lnTo>
                  <a:pt x="7124" y="14382"/>
                </a:lnTo>
                <a:lnTo>
                  <a:pt x="783" y="9099"/>
                </a:lnTo>
                <a:lnTo>
                  <a:pt x="0" y="4352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550855" y="7645579"/>
            <a:ext cx="22860" cy="15240"/>
          </a:xfrm>
          <a:custGeom>
            <a:avLst/>
            <a:gdLst/>
            <a:ahLst/>
            <a:cxnLst/>
            <a:rect l="l" t="t" r="r" b="b"/>
            <a:pathLst>
              <a:path w="22860" h="15240">
                <a:moveTo>
                  <a:pt x="38" y="0"/>
                </a:moveTo>
                <a:lnTo>
                  <a:pt x="0" y="6464"/>
                </a:lnTo>
                <a:lnTo>
                  <a:pt x="10584" y="14827"/>
                </a:lnTo>
                <a:lnTo>
                  <a:pt x="22731" y="12002"/>
                </a:lnTo>
                <a:lnTo>
                  <a:pt x="22468" y="5274"/>
                </a:lnTo>
                <a:lnTo>
                  <a:pt x="19580" y="911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495431" y="7434447"/>
            <a:ext cx="74930" cy="0"/>
          </a:xfrm>
          <a:custGeom>
            <a:avLst/>
            <a:gdLst/>
            <a:ahLst/>
            <a:cxnLst/>
            <a:rect l="l" t="t" r="r" b="b"/>
            <a:pathLst>
              <a:path w="74929">
                <a:moveTo>
                  <a:pt x="0" y="0"/>
                </a:moveTo>
                <a:lnTo>
                  <a:pt x="74397" y="0"/>
                </a:lnTo>
              </a:path>
            </a:pathLst>
          </a:custGeom>
          <a:ln w="24700">
            <a:solidFill>
              <a:srgbClr val="7574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495431" y="7422732"/>
            <a:ext cx="74930" cy="23495"/>
          </a:xfrm>
          <a:custGeom>
            <a:avLst/>
            <a:gdLst/>
            <a:ahLst/>
            <a:cxnLst/>
            <a:rect l="l" t="t" r="r" b="b"/>
            <a:pathLst>
              <a:path w="74929" h="23495">
                <a:moveTo>
                  <a:pt x="0" y="0"/>
                </a:moveTo>
                <a:lnTo>
                  <a:pt x="74397" y="0"/>
                </a:lnTo>
                <a:lnTo>
                  <a:pt x="74397" y="23430"/>
                </a:lnTo>
                <a:lnTo>
                  <a:pt x="0" y="23430"/>
                </a:lnTo>
                <a:lnTo>
                  <a:pt x="0" y="0"/>
                </a:lnTo>
              </a:path>
            </a:pathLst>
          </a:custGeom>
          <a:ln w="7973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432234" y="7420191"/>
            <a:ext cx="63182" cy="10853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5432251" y="7420181"/>
            <a:ext cx="63500" cy="108585"/>
          </a:xfrm>
          <a:custGeom>
            <a:avLst/>
            <a:gdLst/>
            <a:ahLst/>
            <a:cxnLst/>
            <a:rect l="l" t="t" r="r" b="b"/>
            <a:pathLst>
              <a:path w="63500" h="108584">
                <a:moveTo>
                  <a:pt x="0" y="0"/>
                </a:moveTo>
                <a:lnTo>
                  <a:pt x="63186" y="0"/>
                </a:lnTo>
                <a:lnTo>
                  <a:pt x="63186" y="108534"/>
                </a:lnTo>
                <a:lnTo>
                  <a:pt x="0" y="108534"/>
                </a:lnTo>
                <a:lnTo>
                  <a:pt x="0" y="0"/>
                </a:lnTo>
              </a:path>
            </a:pathLst>
          </a:custGeom>
          <a:ln w="7973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400649" y="7397763"/>
            <a:ext cx="115150" cy="2496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400655" y="7397761"/>
            <a:ext cx="115570" cy="25400"/>
          </a:xfrm>
          <a:custGeom>
            <a:avLst/>
            <a:gdLst/>
            <a:ahLst/>
            <a:cxnLst/>
            <a:rect l="l" t="t" r="r" b="b"/>
            <a:pathLst>
              <a:path w="115570" h="25400">
                <a:moveTo>
                  <a:pt x="0" y="0"/>
                </a:moveTo>
                <a:lnTo>
                  <a:pt x="115162" y="0"/>
                </a:lnTo>
                <a:lnTo>
                  <a:pt x="115162" y="24971"/>
                </a:lnTo>
                <a:lnTo>
                  <a:pt x="0" y="24971"/>
                </a:lnTo>
                <a:lnTo>
                  <a:pt x="0" y="0"/>
                </a:lnTo>
              </a:path>
            </a:pathLst>
          </a:custGeom>
          <a:ln w="7973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426862" y="7341298"/>
            <a:ext cx="62445" cy="5646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426881" y="7341298"/>
            <a:ext cx="62865" cy="56515"/>
          </a:xfrm>
          <a:custGeom>
            <a:avLst/>
            <a:gdLst/>
            <a:ahLst/>
            <a:cxnLst/>
            <a:rect l="l" t="t" r="r" b="b"/>
            <a:pathLst>
              <a:path w="62864" h="56515">
                <a:moveTo>
                  <a:pt x="0" y="0"/>
                </a:moveTo>
                <a:lnTo>
                  <a:pt x="62443" y="0"/>
                </a:lnTo>
                <a:lnTo>
                  <a:pt x="62443" y="56460"/>
                </a:lnTo>
                <a:lnTo>
                  <a:pt x="0" y="56460"/>
                </a:lnTo>
                <a:lnTo>
                  <a:pt x="0" y="0"/>
                </a:lnTo>
              </a:path>
            </a:pathLst>
          </a:custGeom>
          <a:ln w="7973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514149" y="7433436"/>
            <a:ext cx="184683" cy="8008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514098" y="7433467"/>
            <a:ext cx="184785" cy="80645"/>
          </a:xfrm>
          <a:custGeom>
            <a:avLst/>
            <a:gdLst/>
            <a:ahLst/>
            <a:cxnLst/>
            <a:rect l="l" t="t" r="r" b="b"/>
            <a:pathLst>
              <a:path w="184785" h="80645">
                <a:moveTo>
                  <a:pt x="0" y="13087"/>
                </a:moveTo>
                <a:lnTo>
                  <a:pt x="16391" y="48896"/>
                </a:lnTo>
                <a:lnTo>
                  <a:pt x="53351" y="71654"/>
                </a:lnTo>
                <a:lnTo>
                  <a:pt x="98037" y="80083"/>
                </a:lnTo>
                <a:lnTo>
                  <a:pt x="110367" y="79440"/>
                </a:lnTo>
                <a:lnTo>
                  <a:pt x="150038" y="69821"/>
                </a:lnTo>
                <a:lnTo>
                  <a:pt x="184689" y="43625"/>
                </a:lnTo>
                <a:lnTo>
                  <a:pt x="177416" y="6302"/>
                </a:lnTo>
                <a:lnTo>
                  <a:pt x="174509" y="0"/>
                </a:lnTo>
                <a:lnTo>
                  <a:pt x="172699" y="5313"/>
                </a:lnTo>
                <a:lnTo>
                  <a:pt x="165586" y="17489"/>
                </a:lnTo>
                <a:lnTo>
                  <a:pt x="133837" y="40748"/>
                </a:lnTo>
                <a:lnTo>
                  <a:pt x="89970" y="52681"/>
                </a:lnTo>
                <a:lnTo>
                  <a:pt x="65934" y="45380"/>
                </a:lnTo>
                <a:lnTo>
                  <a:pt x="50314" y="35620"/>
                </a:lnTo>
                <a:lnTo>
                  <a:pt x="41306" y="25486"/>
                </a:lnTo>
                <a:lnTo>
                  <a:pt x="37106" y="17067"/>
                </a:lnTo>
                <a:lnTo>
                  <a:pt x="35911" y="12450"/>
                </a:lnTo>
                <a:lnTo>
                  <a:pt x="0" y="13087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681752" y="7285472"/>
            <a:ext cx="417195" cy="518159"/>
          </a:xfrm>
          <a:custGeom>
            <a:avLst/>
            <a:gdLst/>
            <a:ahLst/>
            <a:cxnLst/>
            <a:rect l="l" t="t" r="r" b="b"/>
            <a:pathLst>
              <a:path w="417195" h="518159">
                <a:moveTo>
                  <a:pt x="133173" y="0"/>
                </a:moveTo>
                <a:lnTo>
                  <a:pt x="88337" y="20918"/>
                </a:lnTo>
                <a:lnTo>
                  <a:pt x="59656" y="50468"/>
                </a:lnTo>
                <a:lnTo>
                  <a:pt x="19093" y="97176"/>
                </a:lnTo>
                <a:lnTo>
                  <a:pt x="2681" y="117106"/>
                </a:lnTo>
                <a:lnTo>
                  <a:pt x="2768" y="120060"/>
                </a:lnTo>
                <a:lnTo>
                  <a:pt x="2974" y="128141"/>
                </a:lnTo>
                <a:lnTo>
                  <a:pt x="3212" y="140177"/>
                </a:lnTo>
                <a:lnTo>
                  <a:pt x="3396" y="154995"/>
                </a:lnTo>
                <a:lnTo>
                  <a:pt x="3442" y="171423"/>
                </a:lnTo>
                <a:lnTo>
                  <a:pt x="3263" y="188290"/>
                </a:lnTo>
                <a:lnTo>
                  <a:pt x="2775" y="204422"/>
                </a:lnTo>
                <a:lnTo>
                  <a:pt x="1890" y="218649"/>
                </a:lnTo>
                <a:lnTo>
                  <a:pt x="1076" y="228762"/>
                </a:lnTo>
                <a:lnTo>
                  <a:pt x="520" y="240780"/>
                </a:lnTo>
                <a:lnTo>
                  <a:pt x="182" y="254279"/>
                </a:lnTo>
                <a:lnTo>
                  <a:pt x="21" y="268835"/>
                </a:lnTo>
                <a:lnTo>
                  <a:pt x="0" y="284023"/>
                </a:lnTo>
                <a:lnTo>
                  <a:pt x="77" y="299419"/>
                </a:lnTo>
                <a:lnTo>
                  <a:pt x="227" y="315876"/>
                </a:lnTo>
                <a:lnTo>
                  <a:pt x="506" y="342610"/>
                </a:lnTo>
                <a:lnTo>
                  <a:pt x="583" y="354593"/>
                </a:lnTo>
                <a:lnTo>
                  <a:pt x="561" y="364662"/>
                </a:lnTo>
                <a:lnTo>
                  <a:pt x="400" y="372393"/>
                </a:lnTo>
                <a:lnTo>
                  <a:pt x="503" y="383139"/>
                </a:lnTo>
                <a:lnTo>
                  <a:pt x="6511" y="421403"/>
                </a:lnTo>
                <a:lnTo>
                  <a:pt x="17198" y="459695"/>
                </a:lnTo>
                <a:lnTo>
                  <a:pt x="35251" y="504121"/>
                </a:lnTo>
                <a:lnTo>
                  <a:pt x="41392" y="518106"/>
                </a:lnTo>
                <a:lnTo>
                  <a:pt x="43705" y="517437"/>
                </a:lnTo>
                <a:lnTo>
                  <a:pt x="104668" y="494437"/>
                </a:lnTo>
                <a:lnTo>
                  <a:pt x="163252" y="466914"/>
                </a:lnTo>
                <a:lnTo>
                  <a:pt x="219243" y="435082"/>
                </a:lnTo>
                <a:lnTo>
                  <a:pt x="272426" y="399155"/>
                </a:lnTo>
                <a:lnTo>
                  <a:pt x="322586" y="359348"/>
                </a:lnTo>
                <a:lnTo>
                  <a:pt x="369510" y="315876"/>
                </a:lnTo>
                <a:lnTo>
                  <a:pt x="412982" y="268952"/>
                </a:lnTo>
                <a:lnTo>
                  <a:pt x="416667" y="264309"/>
                </a:lnTo>
                <a:lnTo>
                  <a:pt x="407458" y="255340"/>
                </a:lnTo>
                <a:lnTo>
                  <a:pt x="396940" y="243509"/>
                </a:lnTo>
                <a:lnTo>
                  <a:pt x="389069" y="234168"/>
                </a:lnTo>
                <a:lnTo>
                  <a:pt x="379863" y="224868"/>
                </a:lnTo>
                <a:lnTo>
                  <a:pt x="371448" y="214836"/>
                </a:lnTo>
                <a:lnTo>
                  <a:pt x="345204" y="169718"/>
                </a:lnTo>
                <a:lnTo>
                  <a:pt x="318893" y="132737"/>
                </a:lnTo>
                <a:lnTo>
                  <a:pt x="286856" y="93620"/>
                </a:lnTo>
                <a:lnTo>
                  <a:pt x="251663" y="61988"/>
                </a:lnTo>
                <a:lnTo>
                  <a:pt x="244340" y="55858"/>
                </a:lnTo>
                <a:lnTo>
                  <a:pt x="239963" y="50984"/>
                </a:lnTo>
                <a:lnTo>
                  <a:pt x="208951" y="18433"/>
                </a:lnTo>
                <a:lnTo>
                  <a:pt x="160223" y="2765"/>
                </a:lnTo>
                <a:lnTo>
                  <a:pt x="146283" y="771"/>
                </a:lnTo>
                <a:lnTo>
                  <a:pt x="133173" y="0"/>
                </a:lnTo>
                <a:close/>
              </a:path>
            </a:pathLst>
          </a:custGeom>
          <a:solidFill>
            <a:srgbClr val="B8CE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681752" y="7549781"/>
            <a:ext cx="417195" cy="254000"/>
          </a:xfrm>
          <a:custGeom>
            <a:avLst/>
            <a:gdLst/>
            <a:ahLst/>
            <a:cxnLst/>
            <a:rect l="l" t="t" r="r" b="b"/>
            <a:pathLst>
              <a:path w="417195" h="254000">
                <a:moveTo>
                  <a:pt x="2681" y="117106"/>
                </a:moveTo>
                <a:lnTo>
                  <a:pt x="3442" y="171423"/>
                </a:lnTo>
                <a:lnTo>
                  <a:pt x="3263" y="188290"/>
                </a:lnTo>
                <a:lnTo>
                  <a:pt x="2775" y="204422"/>
                </a:lnTo>
                <a:lnTo>
                  <a:pt x="1890" y="218649"/>
                </a:lnTo>
                <a:lnTo>
                  <a:pt x="1076" y="228762"/>
                </a:lnTo>
                <a:lnTo>
                  <a:pt x="520" y="240780"/>
                </a:lnTo>
                <a:lnTo>
                  <a:pt x="182" y="254279"/>
                </a:lnTo>
                <a:lnTo>
                  <a:pt x="21" y="268835"/>
                </a:lnTo>
                <a:lnTo>
                  <a:pt x="0" y="284023"/>
                </a:lnTo>
                <a:lnTo>
                  <a:pt x="77" y="299419"/>
                </a:lnTo>
                <a:lnTo>
                  <a:pt x="213" y="314598"/>
                </a:lnTo>
                <a:lnTo>
                  <a:pt x="370" y="329137"/>
                </a:lnTo>
                <a:lnTo>
                  <a:pt x="506" y="342610"/>
                </a:lnTo>
                <a:lnTo>
                  <a:pt x="583" y="354593"/>
                </a:lnTo>
                <a:lnTo>
                  <a:pt x="561" y="364662"/>
                </a:lnTo>
                <a:lnTo>
                  <a:pt x="400" y="372393"/>
                </a:lnTo>
                <a:lnTo>
                  <a:pt x="503" y="383139"/>
                </a:lnTo>
                <a:lnTo>
                  <a:pt x="6511" y="421403"/>
                </a:lnTo>
                <a:lnTo>
                  <a:pt x="17198" y="459695"/>
                </a:lnTo>
                <a:lnTo>
                  <a:pt x="35251" y="504121"/>
                </a:lnTo>
                <a:lnTo>
                  <a:pt x="41260" y="517811"/>
                </a:lnTo>
                <a:lnTo>
                  <a:pt x="41392" y="518106"/>
                </a:lnTo>
              </a:path>
              <a:path w="417195" h="254000">
                <a:moveTo>
                  <a:pt x="416667" y="264309"/>
                </a:moveTo>
                <a:lnTo>
                  <a:pt x="407458" y="255340"/>
                </a:lnTo>
                <a:lnTo>
                  <a:pt x="396940" y="243509"/>
                </a:lnTo>
                <a:lnTo>
                  <a:pt x="389069" y="234168"/>
                </a:lnTo>
                <a:lnTo>
                  <a:pt x="379863" y="224868"/>
                </a:lnTo>
                <a:lnTo>
                  <a:pt x="371448" y="214836"/>
                </a:lnTo>
                <a:lnTo>
                  <a:pt x="367303" y="205585"/>
                </a:lnTo>
                <a:lnTo>
                  <a:pt x="361221" y="194631"/>
                </a:lnTo>
                <a:lnTo>
                  <a:pt x="336248" y="156813"/>
                </a:lnTo>
                <a:lnTo>
                  <a:pt x="311474" y="122620"/>
                </a:lnTo>
                <a:lnTo>
                  <a:pt x="305546" y="114485"/>
                </a:lnTo>
                <a:lnTo>
                  <a:pt x="274500" y="81995"/>
                </a:lnTo>
                <a:lnTo>
                  <a:pt x="244340" y="55858"/>
                </a:lnTo>
                <a:lnTo>
                  <a:pt x="239963" y="50984"/>
                </a:lnTo>
                <a:lnTo>
                  <a:pt x="208951" y="18433"/>
                </a:lnTo>
                <a:lnTo>
                  <a:pt x="160223" y="2765"/>
                </a:lnTo>
                <a:lnTo>
                  <a:pt x="133173" y="0"/>
                </a:lnTo>
                <a:lnTo>
                  <a:pt x="121660" y="677"/>
                </a:lnTo>
                <a:lnTo>
                  <a:pt x="88337" y="20918"/>
                </a:lnTo>
                <a:lnTo>
                  <a:pt x="59656" y="50468"/>
                </a:lnTo>
                <a:lnTo>
                  <a:pt x="19093" y="97176"/>
                </a:lnTo>
                <a:lnTo>
                  <a:pt x="2681" y="117106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700846" y="7382648"/>
            <a:ext cx="100330" cy="241300"/>
          </a:xfrm>
          <a:custGeom>
            <a:avLst/>
            <a:gdLst/>
            <a:ahLst/>
            <a:cxnLst/>
            <a:rect l="l" t="t" r="r" b="b"/>
            <a:pathLst>
              <a:path w="100329" h="241300">
                <a:moveTo>
                  <a:pt x="0" y="0"/>
                </a:moveTo>
                <a:lnTo>
                  <a:pt x="42396" y="18211"/>
                </a:lnTo>
                <a:lnTo>
                  <a:pt x="79269" y="48447"/>
                </a:lnTo>
                <a:lnTo>
                  <a:pt x="99930" y="87817"/>
                </a:lnTo>
                <a:lnTo>
                  <a:pt x="99797" y="97557"/>
                </a:lnTo>
                <a:lnTo>
                  <a:pt x="97799" y="141448"/>
                </a:lnTo>
                <a:lnTo>
                  <a:pt x="94663" y="192444"/>
                </a:lnTo>
                <a:lnTo>
                  <a:pt x="92010" y="231381"/>
                </a:lnTo>
                <a:lnTo>
                  <a:pt x="91514" y="238369"/>
                </a:lnTo>
                <a:lnTo>
                  <a:pt x="91312" y="241177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904519" y="7317240"/>
            <a:ext cx="45720" cy="158115"/>
          </a:xfrm>
          <a:custGeom>
            <a:avLst/>
            <a:gdLst/>
            <a:ahLst/>
            <a:cxnLst/>
            <a:rect l="l" t="t" r="r" b="b"/>
            <a:pathLst>
              <a:path w="45720" h="158115">
                <a:moveTo>
                  <a:pt x="0" y="0"/>
                </a:moveTo>
                <a:lnTo>
                  <a:pt x="14846" y="35963"/>
                </a:lnTo>
                <a:lnTo>
                  <a:pt x="30159" y="79988"/>
                </a:lnTo>
                <a:lnTo>
                  <a:pt x="42187" y="128393"/>
                </a:lnTo>
                <a:lnTo>
                  <a:pt x="44321" y="143741"/>
                </a:lnTo>
                <a:lnTo>
                  <a:pt x="45110" y="158065"/>
                </a:lnTo>
              </a:path>
            </a:pathLst>
          </a:custGeom>
          <a:ln w="10635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6034440" y="7603297"/>
            <a:ext cx="15240" cy="6350"/>
          </a:xfrm>
          <a:custGeom>
            <a:avLst/>
            <a:gdLst/>
            <a:ahLst/>
            <a:cxnLst/>
            <a:rect l="l" t="t" r="r" b="b"/>
            <a:pathLst>
              <a:path w="15239" h="6350">
                <a:moveTo>
                  <a:pt x="0" y="0"/>
                </a:moveTo>
                <a:lnTo>
                  <a:pt x="11565" y="44027"/>
                </a:lnTo>
                <a:lnTo>
                  <a:pt x="14718" y="73901"/>
                </a:lnTo>
                <a:lnTo>
                  <a:pt x="13519" y="86782"/>
                </a:lnTo>
                <a:lnTo>
                  <a:pt x="12222" y="101590"/>
                </a:lnTo>
                <a:lnTo>
                  <a:pt x="10872" y="116994"/>
                </a:lnTo>
                <a:lnTo>
                  <a:pt x="9518" y="131661"/>
                </a:lnTo>
                <a:lnTo>
                  <a:pt x="8251" y="143836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6084603" y="7564811"/>
            <a:ext cx="635" cy="0"/>
          </a:xfrm>
          <a:custGeom>
            <a:avLst/>
            <a:gdLst/>
            <a:ahLst/>
            <a:cxnLst/>
            <a:rect l="l" t="t" r="r" b="b"/>
            <a:pathLst>
              <a:path w="635">
                <a:moveTo>
                  <a:pt x="0" y="0"/>
                </a:moveTo>
                <a:lnTo>
                  <a:pt x="508" y="28858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744171" y="6934237"/>
            <a:ext cx="307047" cy="49177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744118" y="6934268"/>
            <a:ext cx="307340" cy="492125"/>
          </a:xfrm>
          <a:custGeom>
            <a:avLst/>
            <a:gdLst/>
            <a:ahLst/>
            <a:cxnLst/>
            <a:rect l="l" t="t" r="r" b="b"/>
            <a:pathLst>
              <a:path w="307339" h="492125">
                <a:moveTo>
                  <a:pt x="0" y="467162"/>
                </a:moveTo>
                <a:lnTo>
                  <a:pt x="28741" y="437669"/>
                </a:lnTo>
                <a:lnTo>
                  <a:pt x="57318" y="405296"/>
                </a:lnTo>
                <a:lnTo>
                  <a:pt x="88832" y="365166"/>
                </a:lnTo>
                <a:lnTo>
                  <a:pt x="118382" y="320276"/>
                </a:lnTo>
                <a:lnTo>
                  <a:pt x="141604" y="277584"/>
                </a:lnTo>
                <a:lnTo>
                  <a:pt x="166755" y="229436"/>
                </a:lnTo>
                <a:lnTo>
                  <a:pt x="191624" y="180638"/>
                </a:lnTo>
                <a:lnTo>
                  <a:pt x="214000" y="135992"/>
                </a:lnTo>
                <a:lnTo>
                  <a:pt x="231676" y="100304"/>
                </a:lnTo>
                <a:lnTo>
                  <a:pt x="244685" y="73777"/>
                </a:lnTo>
                <a:lnTo>
                  <a:pt x="282453" y="0"/>
                </a:lnTo>
                <a:lnTo>
                  <a:pt x="307044" y="17561"/>
                </a:lnTo>
                <a:lnTo>
                  <a:pt x="306135" y="19248"/>
                </a:lnTo>
                <a:lnTo>
                  <a:pt x="303559" y="24032"/>
                </a:lnTo>
                <a:lnTo>
                  <a:pt x="281086" y="65925"/>
                </a:lnTo>
                <a:lnTo>
                  <a:pt x="257760" y="109712"/>
                </a:lnTo>
                <a:lnTo>
                  <a:pt x="235644" y="151752"/>
                </a:lnTo>
                <a:lnTo>
                  <a:pt x="215998" y="192296"/>
                </a:lnTo>
                <a:lnTo>
                  <a:pt x="204259" y="217455"/>
                </a:lnTo>
                <a:lnTo>
                  <a:pt x="197994" y="230869"/>
                </a:lnTo>
                <a:lnTo>
                  <a:pt x="177903" y="273125"/>
                </a:lnTo>
                <a:lnTo>
                  <a:pt x="156372" y="316079"/>
                </a:lnTo>
                <a:lnTo>
                  <a:pt x="134046" y="356746"/>
                </a:lnTo>
                <a:lnTo>
                  <a:pt x="111572" y="392144"/>
                </a:lnTo>
                <a:lnTo>
                  <a:pt x="75366" y="439223"/>
                </a:lnTo>
                <a:lnTo>
                  <a:pt x="46108" y="475305"/>
                </a:lnTo>
                <a:lnTo>
                  <a:pt x="32002" y="491778"/>
                </a:lnTo>
                <a:lnTo>
                  <a:pt x="0" y="467162"/>
                </a:lnTo>
              </a:path>
            </a:pathLst>
          </a:custGeom>
          <a:ln w="7976">
            <a:solidFill>
              <a:srgbClr val="33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4628903" y="6178991"/>
            <a:ext cx="1666875" cy="1666875"/>
          </a:xfrm>
          <a:custGeom>
            <a:avLst/>
            <a:gdLst/>
            <a:ahLst/>
            <a:cxnLst/>
            <a:rect l="l" t="t" r="r" b="b"/>
            <a:pathLst>
              <a:path w="1666875" h="1666875">
                <a:moveTo>
                  <a:pt x="833196" y="0"/>
                </a:moveTo>
                <a:lnTo>
                  <a:pt x="901530" y="2762"/>
                </a:lnTo>
                <a:lnTo>
                  <a:pt x="968344" y="10905"/>
                </a:lnTo>
                <a:lnTo>
                  <a:pt x="1033422" y="24215"/>
                </a:lnTo>
                <a:lnTo>
                  <a:pt x="1096549" y="42477"/>
                </a:lnTo>
                <a:lnTo>
                  <a:pt x="1157512" y="65477"/>
                </a:lnTo>
                <a:lnTo>
                  <a:pt x="1216096" y="93000"/>
                </a:lnTo>
                <a:lnTo>
                  <a:pt x="1272087" y="124832"/>
                </a:lnTo>
                <a:lnTo>
                  <a:pt x="1325269" y="160759"/>
                </a:lnTo>
                <a:lnTo>
                  <a:pt x="1375430" y="200566"/>
                </a:lnTo>
                <a:lnTo>
                  <a:pt x="1422353" y="244038"/>
                </a:lnTo>
                <a:lnTo>
                  <a:pt x="1465826" y="290962"/>
                </a:lnTo>
                <a:lnTo>
                  <a:pt x="1505633" y="341122"/>
                </a:lnTo>
                <a:lnTo>
                  <a:pt x="1541559" y="394305"/>
                </a:lnTo>
                <a:lnTo>
                  <a:pt x="1573392" y="450295"/>
                </a:lnTo>
                <a:lnTo>
                  <a:pt x="1600915" y="508879"/>
                </a:lnTo>
                <a:lnTo>
                  <a:pt x="1623915" y="569842"/>
                </a:lnTo>
                <a:lnTo>
                  <a:pt x="1642177" y="632970"/>
                </a:lnTo>
                <a:lnTo>
                  <a:pt x="1655487" y="698048"/>
                </a:lnTo>
                <a:lnTo>
                  <a:pt x="1663630" y="764861"/>
                </a:lnTo>
                <a:lnTo>
                  <a:pt x="1666392" y="833196"/>
                </a:lnTo>
                <a:lnTo>
                  <a:pt x="1663630" y="901530"/>
                </a:lnTo>
                <a:lnTo>
                  <a:pt x="1655487" y="968344"/>
                </a:lnTo>
                <a:lnTo>
                  <a:pt x="1642177" y="1033422"/>
                </a:lnTo>
                <a:lnTo>
                  <a:pt x="1623915" y="1096549"/>
                </a:lnTo>
                <a:lnTo>
                  <a:pt x="1600915" y="1157512"/>
                </a:lnTo>
                <a:lnTo>
                  <a:pt x="1573392" y="1216096"/>
                </a:lnTo>
                <a:lnTo>
                  <a:pt x="1541559" y="1272087"/>
                </a:lnTo>
                <a:lnTo>
                  <a:pt x="1505633" y="1325269"/>
                </a:lnTo>
                <a:lnTo>
                  <a:pt x="1465826" y="1375430"/>
                </a:lnTo>
                <a:lnTo>
                  <a:pt x="1422353" y="1422353"/>
                </a:lnTo>
                <a:lnTo>
                  <a:pt x="1375430" y="1465826"/>
                </a:lnTo>
                <a:lnTo>
                  <a:pt x="1325269" y="1505633"/>
                </a:lnTo>
                <a:lnTo>
                  <a:pt x="1272087" y="1541559"/>
                </a:lnTo>
                <a:lnTo>
                  <a:pt x="1216096" y="1573392"/>
                </a:lnTo>
                <a:lnTo>
                  <a:pt x="1157512" y="1600915"/>
                </a:lnTo>
                <a:lnTo>
                  <a:pt x="1096549" y="1623915"/>
                </a:lnTo>
                <a:lnTo>
                  <a:pt x="1033422" y="1642177"/>
                </a:lnTo>
                <a:lnTo>
                  <a:pt x="968344" y="1655487"/>
                </a:lnTo>
                <a:lnTo>
                  <a:pt x="901530" y="1663630"/>
                </a:lnTo>
                <a:lnTo>
                  <a:pt x="833196" y="1666392"/>
                </a:lnTo>
                <a:lnTo>
                  <a:pt x="764861" y="1663630"/>
                </a:lnTo>
                <a:lnTo>
                  <a:pt x="698048" y="1655487"/>
                </a:lnTo>
                <a:lnTo>
                  <a:pt x="632970" y="1642177"/>
                </a:lnTo>
                <a:lnTo>
                  <a:pt x="569842" y="1623915"/>
                </a:lnTo>
                <a:lnTo>
                  <a:pt x="508879" y="1600915"/>
                </a:lnTo>
                <a:lnTo>
                  <a:pt x="450295" y="1573392"/>
                </a:lnTo>
                <a:lnTo>
                  <a:pt x="394305" y="1541559"/>
                </a:lnTo>
                <a:lnTo>
                  <a:pt x="341122" y="1505633"/>
                </a:lnTo>
                <a:lnTo>
                  <a:pt x="290962" y="1465826"/>
                </a:lnTo>
                <a:lnTo>
                  <a:pt x="244038" y="1422353"/>
                </a:lnTo>
                <a:lnTo>
                  <a:pt x="200566" y="1375430"/>
                </a:lnTo>
                <a:lnTo>
                  <a:pt x="160759" y="1325269"/>
                </a:lnTo>
                <a:lnTo>
                  <a:pt x="124832" y="1272087"/>
                </a:lnTo>
                <a:lnTo>
                  <a:pt x="93000" y="1216096"/>
                </a:lnTo>
                <a:lnTo>
                  <a:pt x="65477" y="1157512"/>
                </a:lnTo>
                <a:lnTo>
                  <a:pt x="42477" y="1096549"/>
                </a:lnTo>
                <a:lnTo>
                  <a:pt x="24215" y="1033422"/>
                </a:lnTo>
                <a:lnTo>
                  <a:pt x="10905" y="968344"/>
                </a:lnTo>
                <a:lnTo>
                  <a:pt x="2762" y="901530"/>
                </a:lnTo>
                <a:lnTo>
                  <a:pt x="0" y="833196"/>
                </a:lnTo>
                <a:lnTo>
                  <a:pt x="2762" y="764861"/>
                </a:lnTo>
                <a:lnTo>
                  <a:pt x="10905" y="698048"/>
                </a:lnTo>
                <a:lnTo>
                  <a:pt x="24215" y="632970"/>
                </a:lnTo>
                <a:lnTo>
                  <a:pt x="42477" y="569842"/>
                </a:lnTo>
                <a:lnTo>
                  <a:pt x="65477" y="508879"/>
                </a:lnTo>
                <a:lnTo>
                  <a:pt x="93000" y="450295"/>
                </a:lnTo>
                <a:lnTo>
                  <a:pt x="124832" y="394305"/>
                </a:lnTo>
                <a:lnTo>
                  <a:pt x="160759" y="341122"/>
                </a:lnTo>
                <a:lnTo>
                  <a:pt x="200566" y="290962"/>
                </a:lnTo>
                <a:lnTo>
                  <a:pt x="244038" y="244038"/>
                </a:lnTo>
                <a:lnTo>
                  <a:pt x="290962" y="200566"/>
                </a:lnTo>
                <a:lnTo>
                  <a:pt x="341122" y="160759"/>
                </a:lnTo>
                <a:lnTo>
                  <a:pt x="394305" y="124832"/>
                </a:lnTo>
                <a:lnTo>
                  <a:pt x="450295" y="93000"/>
                </a:lnTo>
                <a:lnTo>
                  <a:pt x="508879" y="65477"/>
                </a:lnTo>
                <a:lnTo>
                  <a:pt x="569842" y="42477"/>
                </a:lnTo>
                <a:lnTo>
                  <a:pt x="632970" y="24215"/>
                </a:lnTo>
                <a:lnTo>
                  <a:pt x="698048" y="10905"/>
                </a:lnTo>
                <a:lnTo>
                  <a:pt x="764861" y="2762"/>
                </a:lnTo>
                <a:lnTo>
                  <a:pt x="833196" y="0"/>
                </a:lnTo>
                <a:close/>
              </a:path>
            </a:pathLst>
          </a:custGeom>
          <a:ln w="36004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 txBox="1"/>
          <p:nvPr/>
        </p:nvSpPr>
        <p:spPr>
          <a:xfrm>
            <a:off x="12248388" y="8263663"/>
            <a:ext cx="2586990" cy="854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9965">
              <a:lnSpc>
                <a:spcPct val="100000"/>
              </a:lnSpc>
            </a:pPr>
            <a:r>
              <a:rPr sz="1800" b="1" spc="-130" dirty="0">
                <a:solidFill>
                  <a:srgbClr val="C92B2F"/>
                </a:solidFill>
                <a:latin typeface="Palatino Linotype"/>
                <a:cs typeface="Palatino Linotype"/>
              </a:rPr>
              <a:t>Умная</a:t>
            </a:r>
            <a:r>
              <a:rPr sz="1800" b="1" spc="-60" dirty="0">
                <a:solidFill>
                  <a:srgbClr val="C92B2F"/>
                </a:solidFill>
                <a:latin typeface="Palatino Linotype"/>
                <a:cs typeface="Palatino Linotype"/>
              </a:rPr>
              <a:t> </a:t>
            </a:r>
            <a:r>
              <a:rPr sz="1800" b="1" spc="-135" dirty="0">
                <a:solidFill>
                  <a:srgbClr val="C92B2F"/>
                </a:solidFill>
                <a:latin typeface="Palatino Linotype"/>
                <a:cs typeface="Palatino Linotype"/>
              </a:rPr>
              <a:t>сила</a:t>
            </a:r>
            <a:endParaRPr sz="1800" dirty="0">
              <a:latin typeface="Palatino Linotype"/>
              <a:cs typeface="Palatino Linotype"/>
            </a:endParaRPr>
          </a:p>
          <a:p>
            <a:pPr marL="15240" marR="61594">
              <a:lnSpc>
                <a:spcPct val="110400"/>
              </a:lnSpc>
              <a:spcBef>
                <a:spcPts val="190"/>
              </a:spcBef>
            </a:pPr>
            <a:r>
              <a:rPr sz="1100" b="1" spc="-95" dirty="0">
                <a:solidFill>
                  <a:srgbClr val="333333"/>
                </a:solidFill>
                <a:latin typeface="Palatino Linotype"/>
                <a:cs typeface="Palatino Linotype"/>
              </a:rPr>
              <a:t>совместим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65" dirty="0">
                <a:solidFill>
                  <a:srgbClr val="333333"/>
                </a:solidFill>
                <a:latin typeface="Palatino Linotype"/>
                <a:cs typeface="Palatino Linotype"/>
              </a:rPr>
              <a:t>с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90" dirty="0">
                <a:solidFill>
                  <a:srgbClr val="333333"/>
                </a:solidFill>
                <a:latin typeface="Palatino Linotype"/>
                <a:cs typeface="Palatino Linotype"/>
              </a:rPr>
              <a:t>беспроводными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85" dirty="0">
                <a:solidFill>
                  <a:srgbClr val="333333"/>
                </a:solidFill>
                <a:latin typeface="Palatino Linotype"/>
                <a:cs typeface="Palatino Linotype"/>
              </a:rPr>
              <a:t>зарядными</a:t>
            </a:r>
            <a:r>
              <a:rPr sz="1100" b="1" spc="-3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95" dirty="0">
                <a:solidFill>
                  <a:srgbClr val="333333"/>
                </a:solidFill>
                <a:latin typeface="Palatino Linotype"/>
                <a:cs typeface="Palatino Linotype"/>
              </a:rPr>
              <a:t>устройствами</a:t>
            </a:r>
            <a:endParaRPr sz="1100" dirty="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100" b="1" spc="-90" dirty="0">
                <a:solidFill>
                  <a:srgbClr val="333333"/>
                </a:solidFill>
                <a:latin typeface="Palatino Linotype"/>
                <a:cs typeface="Palatino Linotype"/>
              </a:rPr>
              <a:t>и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95" dirty="0">
                <a:solidFill>
                  <a:srgbClr val="333333"/>
                </a:solidFill>
                <a:latin typeface="Palatino Linotype"/>
                <a:cs typeface="Palatino Linotype"/>
              </a:rPr>
              <a:t>автоматически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экономит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заряд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05" dirty="0">
                <a:solidFill>
                  <a:srgbClr val="333333"/>
                </a:solidFill>
                <a:latin typeface="Palatino Linotype"/>
                <a:cs typeface="Palatino Linotype"/>
              </a:rPr>
              <a:t>батареи</a:t>
            </a:r>
            <a:endParaRPr sz="1100" dirty="0">
              <a:latin typeface="Palatino Linotype"/>
              <a:cs typeface="Palatino Linotype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12228626" y="9249649"/>
            <a:ext cx="2840990" cy="430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6415">
              <a:lnSpc>
                <a:spcPct val="100000"/>
              </a:lnSpc>
            </a:pPr>
            <a:r>
              <a:rPr sz="1600" b="1" spc="-114" dirty="0">
                <a:solidFill>
                  <a:srgbClr val="C92B2F"/>
                </a:solidFill>
                <a:latin typeface="Palatino Linotype"/>
                <a:cs typeface="Palatino Linotype"/>
              </a:rPr>
              <a:t>Умная</a:t>
            </a:r>
            <a:r>
              <a:rPr sz="1600" b="1" spc="-55" dirty="0">
                <a:solidFill>
                  <a:srgbClr val="C92B2F"/>
                </a:solidFill>
                <a:latin typeface="Palatino Linotype"/>
                <a:cs typeface="Palatino Linotype"/>
              </a:rPr>
              <a:t> </a:t>
            </a:r>
            <a:r>
              <a:rPr sz="1600" b="1" spc="-140" dirty="0">
                <a:solidFill>
                  <a:srgbClr val="C92B2F"/>
                </a:solidFill>
                <a:latin typeface="Palatino Linotype"/>
                <a:cs typeface="Palatino Linotype"/>
              </a:rPr>
              <a:t>память</a:t>
            </a:r>
            <a:endParaRPr sz="1600" dirty="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000" b="1" spc="-30" dirty="0">
                <a:solidFill>
                  <a:srgbClr val="333333"/>
                </a:solidFill>
                <a:latin typeface="Cambria"/>
                <a:cs typeface="Cambria"/>
              </a:rPr>
              <a:t>1</a:t>
            </a:r>
            <a:r>
              <a:rPr sz="1100" b="1" spc="-30" dirty="0">
                <a:solidFill>
                  <a:srgbClr val="333333"/>
                </a:solidFill>
                <a:latin typeface="Palatino Linotype"/>
                <a:cs typeface="Palatino Linotype"/>
              </a:rPr>
              <a:t>6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ГБ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10" dirty="0">
                <a:solidFill>
                  <a:srgbClr val="333333"/>
                </a:solidFill>
                <a:latin typeface="Palatino Linotype"/>
                <a:cs typeface="Palatino Linotype"/>
              </a:rPr>
              <a:t>по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05" dirty="0">
                <a:solidFill>
                  <a:srgbClr val="333333"/>
                </a:solidFill>
                <a:latin typeface="Palatino Linotype"/>
                <a:cs typeface="Palatino Linotype"/>
              </a:rPr>
              <a:t>умолчанию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30" dirty="0">
                <a:solidFill>
                  <a:srgbClr val="333333"/>
                </a:solidFill>
                <a:latin typeface="Palatino Linotype"/>
                <a:cs typeface="Palatino Linotype"/>
              </a:rPr>
              <a:t>/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dirty="0">
                <a:solidFill>
                  <a:srgbClr val="333333"/>
                </a:solidFill>
                <a:latin typeface="Palatino Linotype"/>
                <a:cs typeface="Palatino Linotype"/>
              </a:rPr>
              <a:t>32-256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ГБ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опционально</a:t>
            </a:r>
            <a:endParaRPr sz="1100" dirty="0">
              <a:latin typeface="Palatino Linotype"/>
              <a:cs typeface="Palatino Linotype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10607154" y="8194751"/>
            <a:ext cx="1471079" cy="145324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745469" y="4426356"/>
            <a:ext cx="1633418" cy="15181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1578292" y="4577076"/>
            <a:ext cx="426720" cy="382905"/>
          </a:xfrm>
          <a:custGeom>
            <a:avLst/>
            <a:gdLst/>
            <a:ahLst/>
            <a:cxnLst/>
            <a:rect l="l" t="t" r="r" b="b"/>
            <a:pathLst>
              <a:path w="426719" h="382904">
                <a:moveTo>
                  <a:pt x="365084" y="48948"/>
                </a:moveTo>
                <a:lnTo>
                  <a:pt x="0" y="376072"/>
                </a:lnTo>
                <a:lnTo>
                  <a:pt x="6007" y="382777"/>
                </a:lnTo>
                <a:lnTo>
                  <a:pt x="371091" y="55653"/>
                </a:lnTo>
                <a:lnTo>
                  <a:pt x="365084" y="48948"/>
                </a:lnTo>
                <a:close/>
              </a:path>
              <a:path w="426719" h="382904">
                <a:moveTo>
                  <a:pt x="408189" y="46215"/>
                </a:moveTo>
                <a:lnTo>
                  <a:pt x="368134" y="46215"/>
                </a:lnTo>
                <a:lnTo>
                  <a:pt x="374142" y="52920"/>
                </a:lnTo>
                <a:lnTo>
                  <a:pt x="371091" y="55653"/>
                </a:lnTo>
                <a:lnTo>
                  <a:pt x="394246" y="81495"/>
                </a:lnTo>
                <a:lnTo>
                  <a:pt x="408189" y="46215"/>
                </a:lnTo>
                <a:close/>
              </a:path>
              <a:path w="426719" h="382904">
                <a:moveTo>
                  <a:pt x="368134" y="46215"/>
                </a:moveTo>
                <a:lnTo>
                  <a:pt x="365084" y="48948"/>
                </a:lnTo>
                <a:lnTo>
                  <a:pt x="371091" y="55653"/>
                </a:lnTo>
                <a:lnTo>
                  <a:pt x="374142" y="52920"/>
                </a:lnTo>
                <a:lnTo>
                  <a:pt x="368134" y="46215"/>
                </a:lnTo>
                <a:close/>
              </a:path>
              <a:path w="426719" h="382904">
                <a:moveTo>
                  <a:pt x="426453" y="0"/>
                </a:moveTo>
                <a:lnTo>
                  <a:pt x="341947" y="23126"/>
                </a:lnTo>
                <a:lnTo>
                  <a:pt x="365084" y="48948"/>
                </a:lnTo>
                <a:lnTo>
                  <a:pt x="368134" y="46215"/>
                </a:lnTo>
                <a:lnTo>
                  <a:pt x="408189" y="46215"/>
                </a:lnTo>
                <a:lnTo>
                  <a:pt x="42645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917849" y="5169880"/>
            <a:ext cx="424815" cy="381635"/>
          </a:xfrm>
          <a:custGeom>
            <a:avLst/>
            <a:gdLst/>
            <a:ahLst/>
            <a:cxnLst/>
            <a:rect l="l" t="t" r="r" b="b"/>
            <a:pathLst>
              <a:path w="424815" h="381635">
                <a:moveTo>
                  <a:pt x="32219" y="299631"/>
                </a:moveTo>
                <a:lnTo>
                  <a:pt x="0" y="381101"/>
                </a:lnTo>
                <a:lnTo>
                  <a:pt x="84531" y="358000"/>
                </a:lnTo>
                <a:lnTo>
                  <a:pt x="63816" y="334886"/>
                </a:lnTo>
                <a:lnTo>
                  <a:pt x="58318" y="334886"/>
                </a:lnTo>
                <a:lnTo>
                  <a:pt x="52311" y="328180"/>
                </a:lnTo>
                <a:lnTo>
                  <a:pt x="55359" y="325449"/>
                </a:lnTo>
                <a:lnTo>
                  <a:pt x="32219" y="299631"/>
                </a:lnTo>
                <a:close/>
              </a:path>
              <a:path w="424815" h="381635">
                <a:moveTo>
                  <a:pt x="55359" y="325449"/>
                </a:moveTo>
                <a:lnTo>
                  <a:pt x="52311" y="328180"/>
                </a:lnTo>
                <a:lnTo>
                  <a:pt x="58318" y="334886"/>
                </a:lnTo>
                <a:lnTo>
                  <a:pt x="61367" y="332154"/>
                </a:lnTo>
                <a:lnTo>
                  <a:pt x="55359" y="325449"/>
                </a:lnTo>
                <a:close/>
              </a:path>
              <a:path w="424815" h="381635">
                <a:moveTo>
                  <a:pt x="61367" y="332154"/>
                </a:moveTo>
                <a:lnTo>
                  <a:pt x="58318" y="334886"/>
                </a:lnTo>
                <a:lnTo>
                  <a:pt x="63816" y="334886"/>
                </a:lnTo>
                <a:lnTo>
                  <a:pt x="61367" y="332154"/>
                </a:lnTo>
                <a:close/>
              </a:path>
              <a:path w="424815" h="381635">
                <a:moveTo>
                  <a:pt x="418579" y="0"/>
                </a:moveTo>
                <a:lnTo>
                  <a:pt x="55359" y="325449"/>
                </a:lnTo>
                <a:lnTo>
                  <a:pt x="61367" y="332154"/>
                </a:lnTo>
                <a:lnTo>
                  <a:pt x="424586" y="6692"/>
                </a:lnTo>
                <a:lnTo>
                  <a:pt x="41857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 txBox="1"/>
          <p:nvPr/>
        </p:nvSpPr>
        <p:spPr>
          <a:xfrm>
            <a:off x="1027874" y="4982830"/>
            <a:ext cx="881380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135" dirty="0">
                <a:solidFill>
                  <a:srgbClr val="FEFEFE"/>
                </a:solidFill>
                <a:latin typeface="Georgia"/>
                <a:cs typeface="Georgia"/>
              </a:rPr>
              <a:t>1</a:t>
            </a:r>
            <a:r>
              <a:rPr sz="1350" spc="130" dirty="0">
                <a:solidFill>
                  <a:srgbClr val="FEFEFE"/>
                </a:solidFill>
                <a:latin typeface="Georgia"/>
                <a:cs typeface="Georgia"/>
              </a:rPr>
              <a:t>0</a:t>
            </a:r>
            <a:r>
              <a:rPr sz="1350" spc="100" dirty="0">
                <a:solidFill>
                  <a:srgbClr val="FEFEFE"/>
                </a:solidFill>
                <a:latin typeface="Georgia"/>
                <a:cs typeface="Georgia"/>
              </a:rPr>
              <a:t>.</a:t>
            </a:r>
            <a:r>
              <a:rPr sz="1350" spc="135" dirty="0">
                <a:solidFill>
                  <a:srgbClr val="FEFEFE"/>
                </a:solidFill>
                <a:latin typeface="Georgia"/>
                <a:cs typeface="Georgia"/>
              </a:rPr>
              <a:t>1</a:t>
            </a:r>
            <a:r>
              <a:rPr sz="1350" spc="85" dirty="0">
                <a:solidFill>
                  <a:srgbClr val="FEFEFE"/>
                </a:solidFill>
                <a:latin typeface="Georgia"/>
                <a:cs typeface="Georgia"/>
              </a:rPr>
              <a:t>-</a:t>
            </a:r>
            <a:r>
              <a:rPr sz="1350" spc="60" dirty="0">
                <a:solidFill>
                  <a:srgbClr val="FEFEFE"/>
                </a:solidFill>
                <a:latin typeface="Georgia"/>
                <a:cs typeface="Georgia"/>
              </a:rPr>
              <a:t>i</a:t>
            </a:r>
            <a:r>
              <a:rPr sz="1350" spc="175" dirty="0">
                <a:solidFill>
                  <a:srgbClr val="FEFEFE"/>
                </a:solidFill>
                <a:latin typeface="Georgia"/>
                <a:cs typeface="Georgia"/>
              </a:rPr>
              <a:t>n</a:t>
            </a:r>
            <a:r>
              <a:rPr sz="1350" spc="254" dirty="0">
                <a:solidFill>
                  <a:srgbClr val="FEFEFE"/>
                </a:solidFill>
                <a:latin typeface="Georgia"/>
                <a:cs typeface="Georgia"/>
              </a:rPr>
              <a:t>c</a:t>
            </a:r>
            <a:r>
              <a:rPr sz="1350" spc="114" dirty="0">
                <a:solidFill>
                  <a:srgbClr val="FEFEFE"/>
                </a:solidFill>
                <a:latin typeface="Georgia"/>
                <a:cs typeface="Georgia"/>
              </a:rPr>
              <a:t>h</a:t>
            </a:r>
            <a:endParaRPr sz="1350">
              <a:latin typeface="Georgia"/>
              <a:cs typeface="Georgia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2829572" y="4527740"/>
            <a:ext cx="650951" cy="131540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2550482" y="4941383"/>
            <a:ext cx="432434" cy="432434"/>
          </a:xfrm>
          <a:custGeom>
            <a:avLst/>
            <a:gdLst/>
            <a:ahLst/>
            <a:cxnLst/>
            <a:rect l="l" t="t" r="r" b="b"/>
            <a:pathLst>
              <a:path w="432435" h="432435">
                <a:moveTo>
                  <a:pt x="216001" y="0"/>
                </a:moveTo>
                <a:lnTo>
                  <a:pt x="164099" y="6277"/>
                </a:lnTo>
                <a:lnTo>
                  <a:pt x="116743" y="24110"/>
                </a:lnTo>
                <a:lnTo>
                  <a:pt x="75436" y="51996"/>
                </a:lnTo>
                <a:lnTo>
                  <a:pt x="41680" y="88435"/>
                </a:lnTo>
                <a:lnTo>
                  <a:pt x="16976" y="131925"/>
                </a:lnTo>
                <a:lnTo>
                  <a:pt x="2827" y="180965"/>
                </a:lnTo>
                <a:lnTo>
                  <a:pt x="0" y="216001"/>
                </a:lnTo>
                <a:lnTo>
                  <a:pt x="716" y="233714"/>
                </a:lnTo>
                <a:lnTo>
                  <a:pt x="11013" y="284268"/>
                </a:lnTo>
                <a:lnTo>
                  <a:pt x="32365" y="329774"/>
                </a:lnTo>
                <a:lnTo>
                  <a:pt x="63271" y="368731"/>
                </a:lnTo>
                <a:lnTo>
                  <a:pt x="102228" y="399637"/>
                </a:lnTo>
                <a:lnTo>
                  <a:pt x="147734" y="420989"/>
                </a:lnTo>
                <a:lnTo>
                  <a:pt x="198288" y="431287"/>
                </a:lnTo>
                <a:lnTo>
                  <a:pt x="216001" y="432003"/>
                </a:lnTo>
                <a:lnTo>
                  <a:pt x="233716" y="431287"/>
                </a:lnTo>
                <a:lnTo>
                  <a:pt x="284273" y="420989"/>
                </a:lnTo>
                <a:lnTo>
                  <a:pt x="329780" y="399637"/>
                </a:lnTo>
                <a:lnTo>
                  <a:pt x="368736" y="368731"/>
                </a:lnTo>
                <a:lnTo>
                  <a:pt x="399640" y="329774"/>
                </a:lnTo>
                <a:lnTo>
                  <a:pt x="420990" y="284268"/>
                </a:lnTo>
                <a:lnTo>
                  <a:pt x="431287" y="233714"/>
                </a:lnTo>
                <a:lnTo>
                  <a:pt x="432003" y="216001"/>
                </a:lnTo>
                <a:lnTo>
                  <a:pt x="431287" y="198286"/>
                </a:lnTo>
                <a:lnTo>
                  <a:pt x="420990" y="147729"/>
                </a:lnTo>
                <a:lnTo>
                  <a:pt x="399640" y="102222"/>
                </a:lnTo>
                <a:lnTo>
                  <a:pt x="368736" y="63266"/>
                </a:lnTo>
                <a:lnTo>
                  <a:pt x="329780" y="32362"/>
                </a:lnTo>
                <a:lnTo>
                  <a:pt x="284273" y="11012"/>
                </a:lnTo>
                <a:lnTo>
                  <a:pt x="233716" y="716"/>
                </a:lnTo>
                <a:lnTo>
                  <a:pt x="21600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2550482" y="4941383"/>
            <a:ext cx="432434" cy="432434"/>
          </a:xfrm>
          <a:custGeom>
            <a:avLst/>
            <a:gdLst/>
            <a:ahLst/>
            <a:cxnLst/>
            <a:rect l="l" t="t" r="r" b="b"/>
            <a:pathLst>
              <a:path w="432435" h="432435">
                <a:moveTo>
                  <a:pt x="216001" y="0"/>
                </a:moveTo>
                <a:lnTo>
                  <a:pt x="267908" y="6277"/>
                </a:lnTo>
                <a:lnTo>
                  <a:pt x="315265" y="24110"/>
                </a:lnTo>
                <a:lnTo>
                  <a:pt x="356571" y="51996"/>
                </a:lnTo>
                <a:lnTo>
                  <a:pt x="390326" y="88435"/>
                </a:lnTo>
                <a:lnTo>
                  <a:pt x="415028" y="131925"/>
                </a:lnTo>
                <a:lnTo>
                  <a:pt x="429176" y="180965"/>
                </a:lnTo>
                <a:lnTo>
                  <a:pt x="432003" y="216001"/>
                </a:lnTo>
                <a:lnTo>
                  <a:pt x="431287" y="233714"/>
                </a:lnTo>
                <a:lnTo>
                  <a:pt x="420990" y="284268"/>
                </a:lnTo>
                <a:lnTo>
                  <a:pt x="399640" y="329774"/>
                </a:lnTo>
                <a:lnTo>
                  <a:pt x="368736" y="368731"/>
                </a:lnTo>
                <a:lnTo>
                  <a:pt x="329780" y="399637"/>
                </a:lnTo>
                <a:lnTo>
                  <a:pt x="284273" y="420989"/>
                </a:lnTo>
                <a:lnTo>
                  <a:pt x="233716" y="431287"/>
                </a:lnTo>
                <a:lnTo>
                  <a:pt x="216001" y="432003"/>
                </a:lnTo>
                <a:lnTo>
                  <a:pt x="198288" y="431287"/>
                </a:lnTo>
                <a:lnTo>
                  <a:pt x="147734" y="420989"/>
                </a:lnTo>
                <a:lnTo>
                  <a:pt x="102228" y="399637"/>
                </a:lnTo>
                <a:lnTo>
                  <a:pt x="63271" y="368731"/>
                </a:lnTo>
                <a:lnTo>
                  <a:pt x="32365" y="329774"/>
                </a:lnTo>
                <a:lnTo>
                  <a:pt x="11013" y="284268"/>
                </a:lnTo>
                <a:lnTo>
                  <a:pt x="716" y="233714"/>
                </a:lnTo>
                <a:lnTo>
                  <a:pt x="0" y="216001"/>
                </a:lnTo>
                <a:lnTo>
                  <a:pt x="716" y="198286"/>
                </a:lnTo>
                <a:lnTo>
                  <a:pt x="11013" y="147729"/>
                </a:lnTo>
                <a:lnTo>
                  <a:pt x="32365" y="102222"/>
                </a:lnTo>
                <a:lnTo>
                  <a:pt x="63271" y="63266"/>
                </a:lnTo>
                <a:lnTo>
                  <a:pt x="102228" y="32362"/>
                </a:lnTo>
                <a:lnTo>
                  <a:pt x="147734" y="11012"/>
                </a:lnTo>
                <a:lnTo>
                  <a:pt x="198288" y="716"/>
                </a:lnTo>
                <a:lnTo>
                  <a:pt x="216001" y="0"/>
                </a:lnTo>
                <a:close/>
              </a:path>
            </a:pathLst>
          </a:custGeom>
          <a:ln w="9004">
            <a:solidFill>
              <a:srgbClr val="7574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2637894" y="5027132"/>
            <a:ext cx="256540" cy="260985"/>
          </a:xfrm>
          <a:custGeom>
            <a:avLst/>
            <a:gdLst/>
            <a:ahLst/>
            <a:cxnLst/>
            <a:rect l="l" t="t" r="r" b="b"/>
            <a:pathLst>
              <a:path w="256539" h="260985">
                <a:moveTo>
                  <a:pt x="209463" y="14198"/>
                </a:moveTo>
                <a:lnTo>
                  <a:pt x="170024" y="14198"/>
                </a:lnTo>
                <a:lnTo>
                  <a:pt x="181439" y="14553"/>
                </a:lnTo>
                <a:lnTo>
                  <a:pt x="192172" y="18309"/>
                </a:lnTo>
                <a:lnTo>
                  <a:pt x="201158" y="25556"/>
                </a:lnTo>
                <a:lnTo>
                  <a:pt x="207331" y="36381"/>
                </a:lnTo>
                <a:lnTo>
                  <a:pt x="209626" y="50876"/>
                </a:lnTo>
                <a:lnTo>
                  <a:pt x="205412" y="160777"/>
                </a:lnTo>
                <a:lnTo>
                  <a:pt x="191240" y="161060"/>
                </a:lnTo>
                <a:lnTo>
                  <a:pt x="182626" y="163047"/>
                </a:lnTo>
                <a:lnTo>
                  <a:pt x="178258" y="168369"/>
                </a:lnTo>
                <a:lnTo>
                  <a:pt x="176823" y="178655"/>
                </a:lnTo>
                <a:lnTo>
                  <a:pt x="177032" y="196710"/>
                </a:lnTo>
                <a:lnTo>
                  <a:pt x="177505" y="220637"/>
                </a:lnTo>
                <a:lnTo>
                  <a:pt x="181261" y="229693"/>
                </a:lnTo>
                <a:lnTo>
                  <a:pt x="189388" y="245025"/>
                </a:lnTo>
                <a:lnTo>
                  <a:pt x="191984" y="256664"/>
                </a:lnTo>
                <a:lnTo>
                  <a:pt x="201104" y="260502"/>
                </a:lnTo>
                <a:lnTo>
                  <a:pt x="234765" y="260397"/>
                </a:lnTo>
                <a:lnTo>
                  <a:pt x="243058" y="256455"/>
                </a:lnTo>
                <a:lnTo>
                  <a:pt x="245948" y="246252"/>
                </a:lnTo>
                <a:lnTo>
                  <a:pt x="205562" y="246252"/>
                </a:lnTo>
                <a:lnTo>
                  <a:pt x="205562" y="227939"/>
                </a:lnTo>
                <a:lnTo>
                  <a:pt x="248678" y="227939"/>
                </a:lnTo>
                <a:lnTo>
                  <a:pt x="248730" y="227585"/>
                </a:lnTo>
                <a:lnTo>
                  <a:pt x="254022" y="225085"/>
                </a:lnTo>
                <a:lnTo>
                  <a:pt x="256130" y="218928"/>
                </a:lnTo>
                <a:lnTo>
                  <a:pt x="256038" y="214452"/>
                </a:lnTo>
                <a:lnTo>
                  <a:pt x="242201" y="214452"/>
                </a:lnTo>
                <a:lnTo>
                  <a:pt x="190817" y="213893"/>
                </a:lnTo>
                <a:lnTo>
                  <a:pt x="190944" y="175513"/>
                </a:lnTo>
                <a:lnTo>
                  <a:pt x="252692" y="175272"/>
                </a:lnTo>
                <a:lnTo>
                  <a:pt x="251514" y="163170"/>
                </a:lnTo>
                <a:lnTo>
                  <a:pt x="238817" y="160781"/>
                </a:lnTo>
                <a:lnTo>
                  <a:pt x="223875" y="160781"/>
                </a:lnTo>
                <a:lnTo>
                  <a:pt x="223461" y="44922"/>
                </a:lnTo>
                <a:lnTo>
                  <a:pt x="219720" y="29361"/>
                </a:lnTo>
                <a:lnTo>
                  <a:pt x="212699" y="17202"/>
                </a:lnTo>
                <a:lnTo>
                  <a:pt x="209463" y="14198"/>
                </a:lnTo>
                <a:close/>
              </a:path>
              <a:path w="256539" h="260985">
                <a:moveTo>
                  <a:pt x="0" y="55244"/>
                </a:moveTo>
                <a:lnTo>
                  <a:pt x="27" y="137200"/>
                </a:lnTo>
                <a:lnTo>
                  <a:pt x="5475" y="145449"/>
                </a:lnTo>
                <a:lnTo>
                  <a:pt x="16245" y="150810"/>
                </a:lnTo>
                <a:lnTo>
                  <a:pt x="26355" y="159791"/>
                </a:lnTo>
                <a:lnTo>
                  <a:pt x="28720" y="170928"/>
                </a:lnTo>
                <a:lnTo>
                  <a:pt x="40703" y="173291"/>
                </a:lnTo>
                <a:lnTo>
                  <a:pt x="40363" y="195534"/>
                </a:lnTo>
                <a:lnTo>
                  <a:pt x="46862" y="235009"/>
                </a:lnTo>
                <a:lnTo>
                  <a:pt x="86246" y="259943"/>
                </a:lnTo>
                <a:lnTo>
                  <a:pt x="98974" y="259177"/>
                </a:lnTo>
                <a:lnTo>
                  <a:pt x="111580" y="255569"/>
                </a:lnTo>
                <a:lnTo>
                  <a:pt x="123056" y="248653"/>
                </a:lnTo>
                <a:lnTo>
                  <a:pt x="125679" y="245651"/>
                </a:lnTo>
                <a:lnTo>
                  <a:pt x="82107" y="245651"/>
                </a:lnTo>
                <a:lnTo>
                  <a:pt x="70063" y="242069"/>
                </a:lnTo>
                <a:lnTo>
                  <a:pt x="62316" y="235563"/>
                </a:lnTo>
                <a:lnTo>
                  <a:pt x="58162" y="226474"/>
                </a:lnTo>
                <a:lnTo>
                  <a:pt x="56899" y="215148"/>
                </a:lnTo>
                <a:lnTo>
                  <a:pt x="57824" y="201928"/>
                </a:lnTo>
                <a:lnTo>
                  <a:pt x="60232" y="187157"/>
                </a:lnTo>
                <a:lnTo>
                  <a:pt x="63422" y="171179"/>
                </a:lnTo>
                <a:lnTo>
                  <a:pt x="68426" y="162817"/>
                </a:lnTo>
                <a:lnTo>
                  <a:pt x="69336" y="158737"/>
                </a:lnTo>
                <a:lnTo>
                  <a:pt x="40703" y="158737"/>
                </a:lnTo>
                <a:lnTo>
                  <a:pt x="40703" y="146532"/>
                </a:lnTo>
                <a:lnTo>
                  <a:pt x="73608" y="146532"/>
                </a:lnTo>
                <a:lnTo>
                  <a:pt x="81537" y="146401"/>
                </a:lnTo>
                <a:lnTo>
                  <a:pt x="87842" y="144852"/>
                </a:lnTo>
                <a:lnTo>
                  <a:pt x="91595" y="140568"/>
                </a:lnTo>
                <a:lnTo>
                  <a:pt x="92670" y="135648"/>
                </a:lnTo>
                <a:lnTo>
                  <a:pt x="75234" y="135648"/>
                </a:lnTo>
                <a:lnTo>
                  <a:pt x="69494" y="134772"/>
                </a:lnTo>
                <a:lnTo>
                  <a:pt x="65657" y="134467"/>
                </a:lnTo>
                <a:lnTo>
                  <a:pt x="12566" y="134467"/>
                </a:lnTo>
                <a:lnTo>
                  <a:pt x="12204" y="122379"/>
                </a:lnTo>
                <a:lnTo>
                  <a:pt x="12081" y="109070"/>
                </a:lnTo>
                <a:lnTo>
                  <a:pt x="11675" y="93546"/>
                </a:lnTo>
                <a:lnTo>
                  <a:pt x="11469" y="79896"/>
                </a:lnTo>
                <a:lnTo>
                  <a:pt x="12970" y="69617"/>
                </a:lnTo>
                <a:lnTo>
                  <a:pt x="14185" y="67081"/>
                </a:lnTo>
                <a:lnTo>
                  <a:pt x="93624" y="67081"/>
                </a:lnTo>
                <a:lnTo>
                  <a:pt x="93624" y="62471"/>
                </a:lnTo>
                <a:lnTo>
                  <a:pt x="91300" y="57238"/>
                </a:lnTo>
                <a:lnTo>
                  <a:pt x="87508" y="55460"/>
                </a:lnTo>
                <a:lnTo>
                  <a:pt x="6883" y="55460"/>
                </a:lnTo>
                <a:lnTo>
                  <a:pt x="0" y="55244"/>
                </a:lnTo>
                <a:close/>
              </a:path>
              <a:path w="256539" h="260985">
                <a:moveTo>
                  <a:pt x="248678" y="227939"/>
                </a:moveTo>
                <a:lnTo>
                  <a:pt x="229984" y="227939"/>
                </a:lnTo>
                <a:lnTo>
                  <a:pt x="229984" y="246252"/>
                </a:lnTo>
                <a:lnTo>
                  <a:pt x="245948" y="246252"/>
                </a:lnTo>
                <a:lnTo>
                  <a:pt x="246041" y="245925"/>
                </a:lnTo>
                <a:lnTo>
                  <a:pt x="248678" y="227939"/>
                </a:lnTo>
                <a:close/>
              </a:path>
              <a:path w="256539" h="260985">
                <a:moveTo>
                  <a:pt x="179412" y="0"/>
                </a:moveTo>
                <a:lnTo>
                  <a:pt x="169392" y="0"/>
                </a:lnTo>
                <a:lnTo>
                  <a:pt x="165628" y="470"/>
                </a:lnTo>
                <a:lnTo>
                  <a:pt x="132342" y="20776"/>
                </a:lnTo>
                <a:lnTo>
                  <a:pt x="123377" y="62471"/>
                </a:lnTo>
                <a:lnTo>
                  <a:pt x="123149" y="93546"/>
                </a:lnTo>
                <a:lnTo>
                  <a:pt x="123352" y="106185"/>
                </a:lnTo>
                <a:lnTo>
                  <a:pt x="124463" y="153861"/>
                </a:lnTo>
                <a:lnTo>
                  <a:pt x="124532" y="158737"/>
                </a:lnTo>
                <a:lnTo>
                  <a:pt x="123731" y="208720"/>
                </a:lnTo>
                <a:lnTo>
                  <a:pt x="99630" y="244313"/>
                </a:lnTo>
                <a:lnTo>
                  <a:pt x="82107" y="245651"/>
                </a:lnTo>
                <a:lnTo>
                  <a:pt x="125679" y="245651"/>
                </a:lnTo>
                <a:lnTo>
                  <a:pt x="132397" y="237960"/>
                </a:lnTo>
                <a:lnTo>
                  <a:pt x="136771" y="227939"/>
                </a:lnTo>
                <a:lnTo>
                  <a:pt x="138454" y="216989"/>
                </a:lnTo>
                <a:lnTo>
                  <a:pt x="138564" y="207538"/>
                </a:lnTo>
                <a:lnTo>
                  <a:pt x="138488" y="195534"/>
                </a:lnTo>
                <a:lnTo>
                  <a:pt x="138027" y="158737"/>
                </a:lnTo>
                <a:lnTo>
                  <a:pt x="137901" y="146401"/>
                </a:lnTo>
                <a:lnTo>
                  <a:pt x="137787" y="106185"/>
                </a:lnTo>
                <a:lnTo>
                  <a:pt x="138887" y="59998"/>
                </a:lnTo>
                <a:lnTo>
                  <a:pt x="149409" y="23331"/>
                </a:lnTo>
                <a:lnTo>
                  <a:pt x="170024" y="14198"/>
                </a:lnTo>
                <a:lnTo>
                  <a:pt x="209463" y="14198"/>
                </a:lnTo>
                <a:lnTo>
                  <a:pt x="203143" y="8331"/>
                </a:lnTo>
                <a:lnTo>
                  <a:pt x="191799" y="2634"/>
                </a:lnTo>
                <a:lnTo>
                  <a:pt x="179412" y="0"/>
                </a:lnTo>
                <a:close/>
              </a:path>
              <a:path w="256539" h="260985">
                <a:moveTo>
                  <a:pt x="252692" y="175272"/>
                </a:moveTo>
                <a:lnTo>
                  <a:pt x="241198" y="175272"/>
                </a:lnTo>
                <a:lnTo>
                  <a:pt x="244159" y="176290"/>
                </a:lnTo>
                <a:lnTo>
                  <a:pt x="244225" y="196798"/>
                </a:lnTo>
                <a:lnTo>
                  <a:pt x="244411" y="200317"/>
                </a:lnTo>
                <a:lnTo>
                  <a:pt x="244264" y="208720"/>
                </a:lnTo>
                <a:lnTo>
                  <a:pt x="243497" y="212890"/>
                </a:lnTo>
                <a:lnTo>
                  <a:pt x="242684" y="213550"/>
                </a:lnTo>
                <a:lnTo>
                  <a:pt x="242201" y="214452"/>
                </a:lnTo>
                <a:lnTo>
                  <a:pt x="256038" y="214452"/>
                </a:lnTo>
                <a:lnTo>
                  <a:pt x="255885" y="207538"/>
                </a:lnTo>
                <a:lnTo>
                  <a:pt x="253849" y="187157"/>
                </a:lnTo>
                <a:lnTo>
                  <a:pt x="252692" y="175272"/>
                </a:lnTo>
                <a:close/>
              </a:path>
              <a:path w="256539" h="260985">
                <a:moveTo>
                  <a:pt x="237778" y="160586"/>
                </a:moveTo>
                <a:lnTo>
                  <a:pt x="223875" y="160781"/>
                </a:lnTo>
                <a:lnTo>
                  <a:pt x="238817" y="160781"/>
                </a:lnTo>
                <a:lnTo>
                  <a:pt x="237778" y="160586"/>
                </a:lnTo>
                <a:close/>
              </a:path>
              <a:path w="256539" h="260985">
                <a:moveTo>
                  <a:pt x="73608" y="146532"/>
                </a:moveTo>
                <a:lnTo>
                  <a:pt x="52920" y="146532"/>
                </a:lnTo>
                <a:lnTo>
                  <a:pt x="52920" y="158737"/>
                </a:lnTo>
                <a:lnTo>
                  <a:pt x="69336" y="158737"/>
                </a:lnTo>
                <a:lnTo>
                  <a:pt x="72052" y="146558"/>
                </a:lnTo>
                <a:lnTo>
                  <a:pt x="73608" y="146532"/>
                </a:lnTo>
                <a:close/>
              </a:path>
              <a:path w="256539" h="260985">
                <a:moveTo>
                  <a:pt x="93624" y="67081"/>
                </a:moveTo>
                <a:lnTo>
                  <a:pt x="14185" y="67081"/>
                </a:lnTo>
                <a:lnTo>
                  <a:pt x="79375" y="67157"/>
                </a:lnTo>
                <a:lnTo>
                  <a:pt x="79463" y="132359"/>
                </a:lnTo>
                <a:lnTo>
                  <a:pt x="75234" y="135648"/>
                </a:lnTo>
                <a:lnTo>
                  <a:pt x="92670" y="135648"/>
                </a:lnTo>
                <a:lnTo>
                  <a:pt x="93423" y="132203"/>
                </a:lnTo>
                <a:lnTo>
                  <a:pt x="93824" y="121769"/>
                </a:lnTo>
                <a:lnTo>
                  <a:pt x="93761" y="89729"/>
                </a:lnTo>
                <a:lnTo>
                  <a:pt x="93624" y="67081"/>
                </a:lnTo>
                <a:close/>
              </a:path>
              <a:path w="256539" h="260985">
                <a:moveTo>
                  <a:pt x="48306" y="133504"/>
                </a:moveTo>
                <a:lnTo>
                  <a:pt x="37087" y="133654"/>
                </a:lnTo>
                <a:lnTo>
                  <a:pt x="26243" y="134160"/>
                </a:lnTo>
                <a:lnTo>
                  <a:pt x="12566" y="134467"/>
                </a:lnTo>
                <a:lnTo>
                  <a:pt x="65657" y="134467"/>
                </a:lnTo>
                <a:lnTo>
                  <a:pt x="63106" y="134264"/>
                </a:lnTo>
                <a:lnTo>
                  <a:pt x="48306" y="133504"/>
                </a:lnTo>
                <a:close/>
              </a:path>
              <a:path w="256539" h="260985">
                <a:moveTo>
                  <a:pt x="55804" y="1455"/>
                </a:moveTo>
                <a:lnTo>
                  <a:pt x="39848" y="1983"/>
                </a:lnTo>
                <a:lnTo>
                  <a:pt x="18225" y="2409"/>
                </a:lnTo>
                <a:lnTo>
                  <a:pt x="12901" y="10182"/>
                </a:lnTo>
                <a:lnTo>
                  <a:pt x="11446" y="23277"/>
                </a:lnTo>
                <a:lnTo>
                  <a:pt x="11440" y="29361"/>
                </a:lnTo>
                <a:lnTo>
                  <a:pt x="11635" y="37725"/>
                </a:lnTo>
                <a:lnTo>
                  <a:pt x="11753" y="41650"/>
                </a:lnTo>
                <a:lnTo>
                  <a:pt x="12217" y="52908"/>
                </a:lnTo>
                <a:lnTo>
                  <a:pt x="6883" y="55460"/>
                </a:lnTo>
                <a:lnTo>
                  <a:pt x="87508" y="55460"/>
                </a:lnTo>
                <a:lnTo>
                  <a:pt x="83527" y="53593"/>
                </a:lnTo>
                <a:lnTo>
                  <a:pt x="82219" y="53568"/>
                </a:lnTo>
                <a:lnTo>
                  <a:pt x="82110" y="52908"/>
                </a:lnTo>
                <a:lnTo>
                  <a:pt x="28498" y="52908"/>
                </a:lnTo>
                <a:lnTo>
                  <a:pt x="28498" y="16281"/>
                </a:lnTo>
                <a:lnTo>
                  <a:pt x="79835" y="16281"/>
                </a:lnTo>
                <a:lnTo>
                  <a:pt x="79767" y="13178"/>
                </a:lnTo>
                <a:lnTo>
                  <a:pt x="78076" y="6689"/>
                </a:lnTo>
                <a:lnTo>
                  <a:pt x="74079" y="3067"/>
                </a:lnTo>
                <a:lnTo>
                  <a:pt x="66935" y="1570"/>
                </a:lnTo>
                <a:lnTo>
                  <a:pt x="55804" y="1455"/>
                </a:lnTo>
                <a:close/>
              </a:path>
              <a:path w="256539" h="260985">
                <a:moveTo>
                  <a:pt x="52920" y="26454"/>
                </a:moveTo>
                <a:lnTo>
                  <a:pt x="38671" y="26454"/>
                </a:lnTo>
                <a:lnTo>
                  <a:pt x="38671" y="52908"/>
                </a:lnTo>
                <a:lnTo>
                  <a:pt x="52920" y="52908"/>
                </a:lnTo>
                <a:lnTo>
                  <a:pt x="52920" y="26454"/>
                </a:lnTo>
                <a:close/>
              </a:path>
              <a:path w="256539" h="260985">
                <a:moveTo>
                  <a:pt x="79835" y="16281"/>
                </a:moveTo>
                <a:lnTo>
                  <a:pt x="65125" y="16281"/>
                </a:lnTo>
                <a:lnTo>
                  <a:pt x="65125" y="52908"/>
                </a:lnTo>
                <a:lnTo>
                  <a:pt x="82110" y="52908"/>
                </a:lnTo>
                <a:lnTo>
                  <a:pt x="79585" y="37725"/>
                </a:lnTo>
                <a:lnTo>
                  <a:pt x="79926" y="25556"/>
                </a:lnTo>
                <a:lnTo>
                  <a:pt x="79835" y="16281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2652081" y="5094216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5" h="65404">
                <a:moveTo>
                  <a:pt x="0" y="0"/>
                </a:moveTo>
                <a:lnTo>
                  <a:pt x="12" y="2108"/>
                </a:lnTo>
                <a:lnTo>
                  <a:pt x="63157" y="2108"/>
                </a:lnTo>
                <a:lnTo>
                  <a:pt x="63157" y="65265"/>
                </a:lnTo>
                <a:lnTo>
                  <a:pt x="65278" y="65278"/>
                </a:lnTo>
                <a:lnTo>
                  <a:pt x="65189" y="76"/>
                </a:lnTo>
                <a:lnTo>
                  <a:pt x="0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2649396" y="5094215"/>
            <a:ext cx="68580" cy="68580"/>
          </a:xfrm>
          <a:custGeom>
            <a:avLst/>
            <a:gdLst/>
            <a:ahLst/>
            <a:cxnLst/>
            <a:rect l="l" t="t" r="r" b="b"/>
            <a:pathLst>
              <a:path w="68580" h="68579">
                <a:moveTo>
                  <a:pt x="10430" y="65244"/>
                </a:moveTo>
                <a:lnTo>
                  <a:pt x="14295" y="65688"/>
                </a:lnTo>
                <a:lnTo>
                  <a:pt x="25117" y="66159"/>
                </a:lnTo>
                <a:lnTo>
                  <a:pt x="36163" y="66353"/>
                </a:lnTo>
                <a:lnTo>
                  <a:pt x="50575" y="67102"/>
                </a:lnTo>
                <a:lnTo>
                  <a:pt x="57993" y="67690"/>
                </a:lnTo>
                <a:lnTo>
                  <a:pt x="63733" y="68567"/>
                </a:lnTo>
                <a:lnTo>
                  <a:pt x="67962" y="65277"/>
                </a:lnTo>
                <a:lnTo>
                  <a:pt x="10430" y="65244"/>
                </a:lnTo>
                <a:close/>
              </a:path>
              <a:path w="68580" h="68579">
                <a:moveTo>
                  <a:pt x="2709" y="64356"/>
                </a:moveTo>
                <a:lnTo>
                  <a:pt x="2710" y="65239"/>
                </a:lnTo>
                <a:lnTo>
                  <a:pt x="10430" y="65244"/>
                </a:lnTo>
                <a:lnTo>
                  <a:pt x="2709" y="64356"/>
                </a:lnTo>
                <a:close/>
              </a:path>
              <a:path w="68580" h="68579">
                <a:moveTo>
                  <a:pt x="2684" y="0"/>
                </a:moveTo>
                <a:lnTo>
                  <a:pt x="0" y="11372"/>
                </a:lnTo>
                <a:lnTo>
                  <a:pt x="274" y="25327"/>
                </a:lnTo>
                <a:lnTo>
                  <a:pt x="460" y="40647"/>
                </a:lnTo>
                <a:lnTo>
                  <a:pt x="557" y="64108"/>
                </a:lnTo>
                <a:lnTo>
                  <a:pt x="2709" y="64356"/>
                </a:lnTo>
                <a:lnTo>
                  <a:pt x="2684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2880089" y="5202902"/>
            <a:ext cx="2540" cy="38735"/>
          </a:xfrm>
          <a:custGeom>
            <a:avLst/>
            <a:gdLst/>
            <a:ahLst/>
            <a:cxnLst/>
            <a:rect l="l" t="t" r="r" b="b"/>
            <a:pathLst>
              <a:path w="2539" h="38735">
                <a:moveTo>
                  <a:pt x="0" y="19342"/>
                </a:moveTo>
                <a:lnTo>
                  <a:pt x="2222" y="19342"/>
                </a:lnTo>
              </a:path>
            </a:pathLst>
          </a:custGeom>
          <a:ln w="39954">
            <a:solidFill>
              <a:srgbClr val="7574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7313703" y="577699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10">
                <a:moveTo>
                  <a:pt x="27000" y="0"/>
                </a:moveTo>
                <a:lnTo>
                  <a:pt x="13399" y="3671"/>
                </a:lnTo>
                <a:lnTo>
                  <a:pt x="3717" y="13320"/>
                </a:lnTo>
                <a:lnTo>
                  <a:pt x="0" y="26901"/>
                </a:lnTo>
                <a:lnTo>
                  <a:pt x="3658" y="40549"/>
                </a:lnTo>
                <a:lnTo>
                  <a:pt x="13277" y="50253"/>
                </a:lnTo>
                <a:lnTo>
                  <a:pt x="26820" y="53999"/>
                </a:lnTo>
                <a:lnTo>
                  <a:pt x="40506" y="50352"/>
                </a:lnTo>
                <a:lnTo>
                  <a:pt x="50228" y="40759"/>
                </a:lnTo>
                <a:lnTo>
                  <a:pt x="53999" y="27247"/>
                </a:lnTo>
                <a:lnTo>
                  <a:pt x="50360" y="13528"/>
                </a:lnTo>
                <a:lnTo>
                  <a:pt x="40788" y="3792"/>
                </a:lnTo>
                <a:lnTo>
                  <a:pt x="27302" y="1"/>
                </a:lnTo>
                <a:lnTo>
                  <a:pt x="27000" y="0"/>
                </a:lnTo>
                <a:close/>
              </a:path>
            </a:pathLst>
          </a:custGeom>
          <a:solidFill>
            <a:srgbClr val="AB2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 txBox="1"/>
          <p:nvPr/>
        </p:nvSpPr>
        <p:spPr>
          <a:xfrm>
            <a:off x="4147972" y="5260394"/>
            <a:ext cx="2056764" cy="527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7800"/>
              </a:lnSpc>
            </a:pPr>
            <a:r>
              <a:rPr sz="1100" b="1" spc="-80" dirty="0">
                <a:solidFill>
                  <a:srgbClr val="332C2B"/>
                </a:solidFill>
                <a:latin typeface="Palatino Linotype"/>
                <a:cs typeface="Palatino Linotype"/>
              </a:rPr>
              <a:t>Умная</a:t>
            </a:r>
            <a:r>
              <a:rPr sz="1100" b="1" spc="-4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b="1" spc="-80" dirty="0">
                <a:solidFill>
                  <a:srgbClr val="332C2B"/>
                </a:solidFill>
                <a:latin typeface="Palatino Linotype"/>
                <a:cs typeface="Palatino Linotype"/>
              </a:rPr>
              <a:t>ручка:</a:t>
            </a:r>
            <a:r>
              <a:rPr sz="1100" b="1" spc="-4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spc="75" dirty="0">
                <a:solidFill>
                  <a:srgbClr val="332C2B"/>
                </a:solidFill>
                <a:latin typeface="Arial Narrow"/>
                <a:cs typeface="Arial Narrow"/>
              </a:rPr>
              <a:t>эргономичный </a:t>
            </a:r>
            <a:r>
              <a:rPr sz="1100" spc="55" dirty="0">
                <a:solidFill>
                  <a:srgbClr val="332C2B"/>
                </a:solidFill>
                <a:latin typeface="Arial Narrow"/>
                <a:cs typeface="Arial Narrow"/>
              </a:rPr>
              <a:t>дизайн</a:t>
            </a:r>
            <a:r>
              <a:rPr sz="1100" spc="-5" dirty="0">
                <a:solidFill>
                  <a:srgbClr val="332C2B"/>
                </a:solidFill>
                <a:latin typeface="Arial Narrow"/>
                <a:cs typeface="Arial Narrow"/>
              </a:rPr>
              <a:t> </a:t>
            </a:r>
            <a:r>
              <a:rPr sz="1100" spc="30" dirty="0">
                <a:solidFill>
                  <a:srgbClr val="332C2B"/>
                </a:solidFill>
                <a:latin typeface="Arial Narrow"/>
                <a:cs typeface="Arial Narrow"/>
              </a:rPr>
              <a:t>для</a:t>
            </a:r>
            <a:r>
              <a:rPr sz="1100" spc="-5" dirty="0">
                <a:solidFill>
                  <a:srgbClr val="332C2B"/>
                </a:solidFill>
                <a:latin typeface="Arial Narrow"/>
                <a:cs typeface="Arial Narrow"/>
              </a:rPr>
              <a:t> </a:t>
            </a:r>
            <a:r>
              <a:rPr sz="1100" spc="55" dirty="0">
                <a:solidFill>
                  <a:srgbClr val="332C2B"/>
                </a:solidFill>
                <a:latin typeface="Arial Narrow"/>
                <a:cs typeface="Arial Narrow"/>
              </a:rPr>
              <a:t>удобного</a:t>
            </a:r>
            <a:r>
              <a:rPr sz="1100" spc="-5" dirty="0">
                <a:solidFill>
                  <a:srgbClr val="332C2B"/>
                </a:solidFill>
                <a:latin typeface="Arial Narrow"/>
                <a:cs typeface="Arial Narrow"/>
              </a:rPr>
              <a:t> </a:t>
            </a:r>
            <a:r>
              <a:rPr sz="1100" spc="60" dirty="0">
                <a:solidFill>
                  <a:srgbClr val="332C2B"/>
                </a:solidFill>
                <a:latin typeface="Arial Narrow"/>
                <a:cs typeface="Arial Narrow"/>
              </a:rPr>
              <a:t>удержания</a:t>
            </a:r>
            <a:r>
              <a:rPr sz="1100" spc="-5" dirty="0">
                <a:solidFill>
                  <a:srgbClr val="332C2B"/>
                </a:solidFill>
                <a:latin typeface="Arial Narrow"/>
                <a:cs typeface="Arial Narrow"/>
              </a:rPr>
              <a:t> </a:t>
            </a:r>
            <a:r>
              <a:rPr sz="1100" spc="105" dirty="0">
                <a:solidFill>
                  <a:srgbClr val="332C2B"/>
                </a:solidFill>
                <a:latin typeface="Arial Narrow"/>
                <a:cs typeface="Arial Narrow"/>
              </a:rPr>
              <a:t>и</a:t>
            </a:r>
            <a:r>
              <a:rPr sz="1100" spc="50" dirty="0">
                <a:solidFill>
                  <a:srgbClr val="332C2B"/>
                </a:solidFill>
                <a:latin typeface="Arial Narrow"/>
                <a:cs typeface="Arial Narrow"/>
              </a:rPr>
              <a:t> </a:t>
            </a:r>
            <a:r>
              <a:rPr sz="1100" u="sng" spc="70" dirty="0">
                <a:solidFill>
                  <a:srgbClr val="332C2B"/>
                </a:solidFill>
                <a:latin typeface="Arial Narrow"/>
                <a:cs typeface="Arial Narrow"/>
              </a:rPr>
              <a:t>р</a:t>
            </a:r>
            <a:r>
              <a:rPr sz="1100" spc="60" dirty="0">
                <a:solidFill>
                  <a:srgbClr val="332C2B"/>
                </a:solidFill>
                <a:latin typeface="Arial Narrow"/>
                <a:cs typeface="Arial Narrow"/>
              </a:rPr>
              <a:t>егулировки.</a:t>
            </a:r>
            <a:r>
              <a:rPr sz="1100" u="sng" spc="-5" dirty="0">
                <a:solidFill>
                  <a:srgbClr val="332C2B"/>
                </a:solidFill>
                <a:latin typeface="Arial Narrow"/>
                <a:cs typeface="Arial Narrow"/>
              </a:rPr>
              <a:t> 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11289182" y="6228261"/>
            <a:ext cx="13646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75" dirty="0">
                <a:solidFill>
                  <a:srgbClr val="332C2B"/>
                </a:solidFill>
                <a:latin typeface="Palatino Linotype"/>
                <a:cs typeface="Palatino Linotype"/>
              </a:rPr>
              <a:t>Одноразовые</a:t>
            </a:r>
            <a:r>
              <a:rPr sz="1100" b="1" spc="-4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b="1" spc="-85" dirty="0">
                <a:solidFill>
                  <a:srgbClr val="332C2B"/>
                </a:solidFill>
                <a:latin typeface="Palatino Linotype"/>
                <a:cs typeface="Palatino Linotype"/>
              </a:rPr>
              <a:t>клинки</a:t>
            </a:r>
            <a:endParaRPr sz="1100">
              <a:latin typeface="Palatino Linotype"/>
              <a:cs typeface="Palatino Linotype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12821310" y="7058625"/>
            <a:ext cx="144272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85" dirty="0">
                <a:solidFill>
                  <a:srgbClr val="332C2B"/>
                </a:solidFill>
                <a:latin typeface="Palatino Linotype"/>
                <a:cs typeface="Palatino Linotype"/>
              </a:rPr>
              <a:t>Многоразовые</a:t>
            </a:r>
            <a:r>
              <a:rPr sz="1100" b="1" spc="-40" dirty="0">
                <a:solidFill>
                  <a:srgbClr val="332C2B"/>
                </a:solidFill>
                <a:latin typeface="Palatino Linotype"/>
                <a:cs typeface="Palatino Linotype"/>
              </a:rPr>
              <a:t> </a:t>
            </a:r>
            <a:r>
              <a:rPr sz="1100" b="1" spc="-85" dirty="0">
                <a:solidFill>
                  <a:srgbClr val="332C2B"/>
                </a:solidFill>
                <a:latin typeface="Palatino Linotype"/>
                <a:cs typeface="Palatino Linotype"/>
              </a:rPr>
              <a:t>клинки</a:t>
            </a:r>
            <a:endParaRPr sz="1100">
              <a:latin typeface="Palatino Linotype"/>
              <a:cs typeface="Palatino Linotype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11849239" y="4992223"/>
            <a:ext cx="15557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40" dirty="0">
                <a:solidFill>
                  <a:srgbClr val="5F5D5D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5F5D5D"/>
                </a:solidFill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11849239" y="5269489"/>
            <a:ext cx="15557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40" dirty="0">
                <a:solidFill>
                  <a:srgbClr val="5F5D5D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5F5D5D"/>
                </a:solidFill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11849239" y="5567634"/>
            <a:ext cx="15557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40" dirty="0">
                <a:solidFill>
                  <a:srgbClr val="5F5D5D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5F5D5D"/>
                </a:solidFill>
                <a:latin typeface="Arial"/>
                <a:cs typeface="Arial"/>
              </a:rPr>
              <a:t>3</a:t>
            </a:r>
            <a:endParaRPr sz="800">
              <a:latin typeface="Arial"/>
              <a:cs typeface="Arial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11849239" y="5884525"/>
            <a:ext cx="15557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40" dirty="0">
                <a:solidFill>
                  <a:srgbClr val="5F5D5D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5F5D5D"/>
                </a:solidFill>
                <a:latin typeface="Arial"/>
                <a:cs typeface="Arial"/>
              </a:rPr>
              <a:t>4</a:t>
            </a:r>
            <a:endParaRPr sz="800">
              <a:latin typeface="Arial"/>
              <a:cs typeface="Arial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14048968" y="6259596"/>
            <a:ext cx="489584" cy="132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61620" algn="l"/>
              </a:tabLst>
            </a:pPr>
            <a:r>
              <a:rPr sz="800" u="dash" dirty="0">
                <a:solidFill>
                  <a:srgbClr val="5F5D5D"/>
                </a:solidFill>
                <a:latin typeface="Times New Roman"/>
                <a:cs typeface="Times New Roman"/>
              </a:rPr>
              <a:t> 	</a:t>
            </a:r>
            <a:r>
              <a:rPr sz="800" u="dash" dirty="0">
                <a:solidFill>
                  <a:srgbClr val="5F5D5D"/>
                </a:solidFill>
                <a:latin typeface="Arial"/>
                <a:cs typeface="Arial"/>
              </a:rPr>
              <a:t>R</a:t>
            </a:r>
            <a:r>
              <a:rPr sz="800" u="dash" spc="-160" dirty="0">
                <a:solidFill>
                  <a:srgbClr val="5F5D5D"/>
                </a:solidFill>
                <a:latin typeface="Times New Roman"/>
                <a:cs typeface="Times New Roman"/>
              </a:rPr>
              <a:t> </a:t>
            </a:r>
            <a:r>
              <a:rPr sz="800" u="dash" dirty="0">
                <a:solidFill>
                  <a:srgbClr val="5F5D5D"/>
                </a:solidFill>
                <a:latin typeface="Arial"/>
                <a:cs typeface="Arial"/>
              </a:rPr>
              <a:t>C</a:t>
            </a:r>
            <a:r>
              <a:rPr sz="800" u="dash" spc="-160" dirty="0">
                <a:solidFill>
                  <a:srgbClr val="5F5D5D"/>
                </a:solidFill>
                <a:latin typeface="Times New Roman"/>
                <a:cs typeface="Times New Roman"/>
              </a:rPr>
              <a:t> </a:t>
            </a:r>
            <a:r>
              <a:rPr sz="800" u="dash" dirty="0">
                <a:solidFill>
                  <a:srgbClr val="5F5D5D"/>
                </a:solidFill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14253705" y="4353895"/>
            <a:ext cx="28575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40" dirty="0">
                <a:solidFill>
                  <a:srgbClr val="5F5D5D"/>
                </a:solidFill>
                <a:latin typeface="Arial"/>
                <a:cs typeface="Arial"/>
              </a:rPr>
              <a:t>RL0</a:t>
            </a:r>
            <a:r>
              <a:rPr sz="800" dirty="0">
                <a:solidFill>
                  <a:srgbClr val="5F5D5D"/>
                </a:solidFill>
                <a:latin typeface="Arial"/>
                <a:cs typeface="Arial"/>
              </a:rPr>
              <a:t>0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14315847" y="4615757"/>
            <a:ext cx="22352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40" dirty="0">
                <a:solidFill>
                  <a:srgbClr val="5F5D5D"/>
                </a:solidFill>
                <a:latin typeface="Arial"/>
                <a:cs typeface="Arial"/>
              </a:rPr>
              <a:t>RL</a:t>
            </a:r>
            <a:r>
              <a:rPr sz="800" dirty="0">
                <a:solidFill>
                  <a:srgbClr val="5F5D5D"/>
                </a:solidFill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190" name="object 190"/>
          <p:cNvSpPr txBox="1"/>
          <p:nvPr/>
        </p:nvSpPr>
        <p:spPr>
          <a:xfrm>
            <a:off x="14329663" y="4859622"/>
            <a:ext cx="22352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40" dirty="0">
                <a:solidFill>
                  <a:srgbClr val="5F5D5D"/>
                </a:solidFill>
                <a:latin typeface="Arial"/>
                <a:cs typeface="Arial"/>
              </a:rPr>
              <a:t>RL</a:t>
            </a:r>
            <a:r>
              <a:rPr sz="800" dirty="0">
                <a:solidFill>
                  <a:srgbClr val="5F5D5D"/>
                </a:solidFill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14312797" y="5102256"/>
            <a:ext cx="240029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40" dirty="0">
                <a:solidFill>
                  <a:srgbClr val="5F5D5D"/>
                </a:solidFill>
                <a:latin typeface="Arial"/>
                <a:cs typeface="Arial"/>
              </a:rPr>
              <a:t>RC</a:t>
            </a:r>
            <a:r>
              <a:rPr sz="800" dirty="0">
                <a:solidFill>
                  <a:srgbClr val="5F5D5D"/>
                </a:solidFill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14077632" y="5346921"/>
            <a:ext cx="46037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40" dirty="0">
                <a:solidFill>
                  <a:srgbClr val="5F5D5D"/>
                </a:solidFill>
                <a:latin typeface="Arial"/>
                <a:cs typeface="Arial"/>
              </a:rPr>
              <a:t>RC2(R2</a:t>
            </a:r>
            <a:r>
              <a:rPr sz="800" dirty="0">
                <a:solidFill>
                  <a:srgbClr val="5F5D5D"/>
                </a:solidFill>
                <a:latin typeface="Arial"/>
                <a:cs typeface="Arial"/>
              </a:rPr>
              <a:t>)</a:t>
            </a:r>
            <a:endParaRPr sz="800">
              <a:latin typeface="Arial"/>
              <a:cs typeface="Arial"/>
            </a:endParaRPr>
          </a:p>
        </p:txBody>
      </p:sp>
      <p:sp>
        <p:nvSpPr>
          <p:cNvPr id="193" name="object 193"/>
          <p:cNvSpPr txBox="1"/>
          <p:nvPr/>
        </p:nvSpPr>
        <p:spPr>
          <a:xfrm>
            <a:off x="14077632" y="5611805"/>
            <a:ext cx="46037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40" dirty="0">
                <a:solidFill>
                  <a:srgbClr val="5F5D5D"/>
                </a:solidFill>
                <a:latin typeface="Arial"/>
                <a:cs typeface="Arial"/>
              </a:rPr>
              <a:t>RC3(R3</a:t>
            </a:r>
            <a:r>
              <a:rPr sz="800" dirty="0">
                <a:solidFill>
                  <a:srgbClr val="5F5D5D"/>
                </a:solidFill>
                <a:latin typeface="Arial"/>
                <a:cs typeface="Arial"/>
              </a:rPr>
              <a:t>)</a:t>
            </a:r>
            <a:endParaRPr sz="800">
              <a:latin typeface="Arial"/>
              <a:cs typeface="Arial"/>
            </a:endParaRPr>
          </a:p>
        </p:txBody>
      </p:sp>
      <p:sp>
        <p:nvSpPr>
          <p:cNvPr id="194" name="object 194"/>
          <p:cNvSpPr txBox="1"/>
          <p:nvPr/>
        </p:nvSpPr>
        <p:spPr>
          <a:xfrm>
            <a:off x="14077632" y="5858693"/>
            <a:ext cx="46037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40" dirty="0">
                <a:solidFill>
                  <a:srgbClr val="5F5D5D"/>
                </a:solidFill>
                <a:latin typeface="Arial"/>
                <a:cs typeface="Arial"/>
              </a:rPr>
              <a:t>RC4(R4</a:t>
            </a:r>
            <a:r>
              <a:rPr sz="800" dirty="0">
                <a:solidFill>
                  <a:srgbClr val="5F5D5D"/>
                </a:solidFill>
                <a:latin typeface="Arial"/>
                <a:cs typeface="Arial"/>
              </a:rPr>
              <a:t>)</a:t>
            </a:r>
            <a:endParaRPr sz="800">
              <a:latin typeface="Arial"/>
              <a:cs typeface="Arial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13778597" y="4474258"/>
            <a:ext cx="742950" cy="0"/>
          </a:xfrm>
          <a:custGeom>
            <a:avLst/>
            <a:gdLst/>
            <a:ahLst/>
            <a:cxnLst/>
            <a:rect l="l" t="t" r="r" b="b"/>
            <a:pathLst>
              <a:path w="742950">
                <a:moveTo>
                  <a:pt x="0" y="0"/>
                </a:moveTo>
                <a:lnTo>
                  <a:pt x="742734" y="0"/>
                </a:lnTo>
              </a:path>
            </a:pathLst>
          </a:custGeom>
          <a:ln w="7200">
            <a:solidFill>
              <a:srgbClr val="A1A1A1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13808106" y="4726552"/>
            <a:ext cx="713740" cy="0"/>
          </a:xfrm>
          <a:custGeom>
            <a:avLst/>
            <a:gdLst/>
            <a:ahLst/>
            <a:cxnLst/>
            <a:rect l="l" t="t" r="r" b="b"/>
            <a:pathLst>
              <a:path w="713740">
                <a:moveTo>
                  <a:pt x="0" y="0"/>
                </a:moveTo>
                <a:lnTo>
                  <a:pt x="713219" y="0"/>
                </a:lnTo>
              </a:path>
            </a:pathLst>
          </a:custGeom>
          <a:ln w="7200">
            <a:solidFill>
              <a:srgbClr val="A1A1A1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13835293" y="4978837"/>
            <a:ext cx="686435" cy="0"/>
          </a:xfrm>
          <a:custGeom>
            <a:avLst/>
            <a:gdLst/>
            <a:ahLst/>
            <a:cxnLst/>
            <a:rect l="l" t="t" r="r" b="b"/>
            <a:pathLst>
              <a:path w="686434">
                <a:moveTo>
                  <a:pt x="0" y="0"/>
                </a:moveTo>
                <a:lnTo>
                  <a:pt x="686041" y="0"/>
                </a:lnTo>
              </a:path>
            </a:pathLst>
          </a:custGeom>
          <a:ln w="7200">
            <a:solidFill>
              <a:srgbClr val="A1A1A1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13877650" y="5231122"/>
            <a:ext cx="643890" cy="0"/>
          </a:xfrm>
          <a:custGeom>
            <a:avLst/>
            <a:gdLst/>
            <a:ahLst/>
            <a:cxnLst/>
            <a:rect l="l" t="t" r="r" b="b"/>
            <a:pathLst>
              <a:path w="643890">
                <a:moveTo>
                  <a:pt x="0" y="0"/>
                </a:moveTo>
                <a:lnTo>
                  <a:pt x="643674" y="0"/>
                </a:lnTo>
              </a:path>
            </a:pathLst>
          </a:custGeom>
          <a:ln w="7200">
            <a:solidFill>
              <a:srgbClr val="A1A1A1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13916358" y="5483406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5">
                <a:moveTo>
                  <a:pt x="0" y="0"/>
                </a:moveTo>
                <a:lnTo>
                  <a:pt x="604977" y="0"/>
                </a:lnTo>
              </a:path>
            </a:pathLst>
          </a:custGeom>
          <a:ln w="7200">
            <a:solidFill>
              <a:srgbClr val="A1A1A1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13961977" y="5735690"/>
            <a:ext cx="559435" cy="0"/>
          </a:xfrm>
          <a:custGeom>
            <a:avLst/>
            <a:gdLst/>
            <a:ahLst/>
            <a:cxnLst/>
            <a:rect l="l" t="t" r="r" b="b"/>
            <a:pathLst>
              <a:path w="559434">
                <a:moveTo>
                  <a:pt x="0" y="0"/>
                </a:moveTo>
                <a:lnTo>
                  <a:pt x="559358" y="0"/>
                </a:lnTo>
              </a:path>
            </a:pathLst>
          </a:custGeom>
          <a:ln w="7200">
            <a:solidFill>
              <a:srgbClr val="A1A1A1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14004873" y="5987975"/>
            <a:ext cx="516890" cy="0"/>
          </a:xfrm>
          <a:custGeom>
            <a:avLst/>
            <a:gdLst/>
            <a:ahLst/>
            <a:cxnLst/>
            <a:rect l="l" t="t" r="r" b="b"/>
            <a:pathLst>
              <a:path w="516890">
                <a:moveTo>
                  <a:pt x="0" y="0"/>
                </a:moveTo>
                <a:lnTo>
                  <a:pt x="516458" y="0"/>
                </a:lnTo>
              </a:path>
            </a:pathLst>
          </a:custGeom>
          <a:ln w="7200">
            <a:solidFill>
              <a:srgbClr val="A1A1A1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96261E44-9E68-37FD-C8A5-AEC27AB9F45C}"/>
              </a:ext>
            </a:extLst>
          </p:cNvPr>
          <p:cNvGrpSpPr/>
          <p:nvPr/>
        </p:nvGrpSpPr>
        <p:grpSpPr>
          <a:xfrm>
            <a:off x="8204200" y="3482782"/>
            <a:ext cx="5757569" cy="3486791"/>
            <a:chOff x="9652000" y="4879918"/>
            <a:chExt cx="4267200" cy="2710388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E4A0EE38-4B64-5D76-FE77-077BF317D46A}"/>
                </a:ext>
              </a:extLst>
            </p:cNvPr>
            <p:cNvSpPr/>
            <p:nvPr/>
          </p:nvSpPr>
          <p:spPr>
            <a:xfrm>
              <a:off x="9652000" y="4879918"/>
              <a:ext cx="4267200" cy="2710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object 109">
              <a:extLst>
                <a:ext uri="{FF2B5EF4-FFF2-40B4-BE49-F238E27FC236}">
                  <a16:creationId xmlns:a16="http://schemas.microsoft.com/office/drawing/2014/main" id="{FBB47D24-3875-B50B-65F4-9011BA769CEA}"/>
                </a:ext>
              </a:extLst>
            </p:cNvPr>
            <p:cNvSpPr/>
            <p:nvPr/>
          </p:nvSpPr>
          <p:spPr>
            <a:xfrm>
              <a:off x="10642600" y="4905895"/>
              <a:ext cx="2285999" cy="235155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3A80DF-50ED-7CBB-BD70-F85BB8045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629" y="452745"/>
            <a:ext cx="13496340" cy="461665"/>
          </a:xfrm>
        </p:spPr>
        <p:txBody>
          <a:bodyPr/>
          <a:lstStyle/>
          <a:p>
            <a:pPr algn="ctr"/>
            <a:r>
              <a:rPr lang="en-US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VL Pro (</a:t>
            </a:r>
            <a:r>
              <a:rPr lang="ru-RU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Видеоларингоскоп</a:t>
            </a:r>
            <a:r>
              <a:rPr lang="ru-RU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id="{02A83AD9-E901-B8ED-36D8-66ECD11D9A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878398"/>
              </p:ext>
            </p:extLst>
          </p:nvPr>
        </p:nvGraphicFramePr>
        <p:xfrm>
          <a:off x="660400" y="3512225"/>
          <a:ext cx="7010400" cy="3486791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93247120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111206353"/>
                    </a:ext>
                  </a:extLst>
                </a:gridCol>
              </a:tblGrid>
              <a:tr h="829631">
                <a:tc>
                  <a:txBody>
                    <a:bodyPr/>
                    <a:lstStyle/>
                    <a:p>
                      <a:pPr algn="ctr"/>
                      <a:r>
                        <a:rPr lang="ru-RU" sz="32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671027"/>
                  </a:ext>
                </a:extLst>
              </a:tr>
              <a:tr h="265716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400" b="1" spc="1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r>
                        <a:rPr lang="en-US" sz="2400" b="1" spc="1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400" b="1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 </a:t>
                      </a:r>
                      <a:r>
                        <a:rPr lang="en-US" sz="24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andpie</a:t>
                      </a:r>
                      <a:r>
                        <a:rPr lang="en-US" sz="2400" b="1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Рукоятка для соединения с многоразовыми клинками (клинки в комплект не входят)</a:t>
                      </a:r>
                    </a:p>
                    <a:p>
                      <a:pPr marL="342900" marR="0" lvl="0" indent="-34290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Защита от запотевания – функция подогрева камеры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18544"/>
                  </a:ext>
                </a:extLst>
              </a:tr>
            </a:tbl>
          </a:graphicData>
        </a:graphic>
      </p:graphicFrame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F85D182E-2186-05F4-2788-3E2D68CD66C6}"/>
              </a:ext>
            </a:extLst>
          </p:cNvPr>
          <p:cNvSpPr txBox="1">
            <a:spLocks/>
          </p:cNvSpPr>
          <p:nvPr/>
        </p:nvSpPr>
        <p:spPr>
          <a:xfrm>
            <a:off x="4089400" y="1718080"/>
            <a:ext cx="7162800" cy="9662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C92B2F"/>
                </a:solidFill>
                <a:latin typeface="Palatino Linotype"/>
                <a:ea typeface="+mj-ea"/>
                <a:cs typeface="Palatino Linotype"/>
              </a:defRPr>
            </a:lvl1pPr>
          </a:lstStyle>
          <a:p>
            <a:r>
              <a:rPr lang="ru-RU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Рукоят</a:t>
            </a:r>
            <a:r>
              <a:rPr lang="ru-RU" sz="3200" kern="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для многоразовых клинков</a:t>
            </a:r>
            <a:br>
              <a:rPr lang="ru-RU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AFC8EC-9C44-43F3-945D-5083D5F9C3B4}"/>
              </a:ext>
            </a:extLst>
          </p:cNvPr>
          <p:cNvSpPr txBox="1"/>
          <p:nvPr/>
        </p:nvSpPr>
        <p:spPr>
          <a:xfrm>
            <a:off x="3838575" y="4921935"/>
            <a:ext cx="7677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Рукоят</a:t>
            </a:r>
            <a:r>
              <a:rPr lang="ru-RU" sz="1800" kern="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для многоразовых клинков</a:t>
            </a:r>
            <a:b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788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7DC71A-AC5F-22FD-3CB4-A62ABBF80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450" y="1352551"/>
            <a:ext cx="7124700" cy="533400"/>
          </a:xfrm>
        </p:spPr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Рукоят</a:t>
            </a:r>
            <a:r>
              <a:rPr lang="ru-RU"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для многоразовых клинков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ED02493-D2F5-3256-1CDE-358EF3308E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452590"/>
              </p:ext>
            </p:extLst>
          </p:nvPr>
        </p:nvGraphicFramePr>
        <p:xfrm>
          <a:off x="677217" y="3257550"/>
          <a:ext cx="6858000" cy="3486792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293247120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111206353"/>
                    </a:ext>
                  </a:extLst>
                </a:gridCol>
              </a:tblGrid>
              <a:tr h="808926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671027"/>
                  </a:ext>
                </a:extLst>
              </a:tr>
              <a:tr h="2677866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400" b="1" spc="1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r>
                        <a:rPr lang="en-US" sz="2400" b="1" spc="1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400" b="1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 </a:t>
                      </a:r>
                      <a:r>
                        <a:rPr lang="en-US" sz="24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andpie</a:t>
                      </a:r>
                      <a:r>
                        <a:rPr lang="en-US" sz="2400" b="1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Рукоятка для соединения с одноразовыми клинками (включая канал камеры)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Защита от запотевания – функция прогрева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18544"/>
                  </a:ext>
                </a:extLst>
              </a:tr>
            </a:tbl>
          </a:graphicData>
        </a:graphic>
      </p:graphicFrame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BB59BD1C-2A0A-8FC5-325C-886D84F7779A}"/>
              </a:ext>
            </a:extLst>
          </p:cNvPr>
          <p:cNvGrpSpPr/>
          <p:nvPr/>
        </p:nvGrpSpPr>
        <p:grpSpPr>
          <a:xfrm>
            <a:off x="8280400" y="3257550"/>
            <a:ext cx="5757569" cy="3486792"/>
            <a:chOff x="8280400" y="3257550"/>
            <a:chExt cx="5757569" cy="3486792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210FAE3A-55DB-AAC3-A9F0-1D785C5E2020}"/>
                </a:ext>
              </a:extLst>
            </p:cNvPr>
            <p:cNvSpPr/>
            <p:nvPr/>
          </p:nvSpPr>
          <p:spPr>
            <a:xfrm>
              <a:off x="8280400" y="3257550"/>
              <a:ext cx="5757569" cy="34867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object 110">
              <a:extLst>
                <a:ext uri="{FF2B5EF4-FFF2-40B4-BE49-F238E27FC236}">
                  <a16:creationId xmlns:a16="http://schemas.microsoft.com/office/drawing/2014/main" id="{1AF34412-4476-0D70-BCAA-A588A5FE2B8F}"/>
                </a:ext>
              </a:extLst>
            </p:cNvPr>
            <p:cNvSpPr/>
            <p:nvPr/>
          </p:nvSpPr>
          <p:spPr>
            <a:xfrm>
              <a:off x="9328150" y="3486150"/>
              <a:ext cx="3810000" cy="265116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52594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FC1C05-11BF-5BD5-A0B8-BDF62551F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1844" y="1173465"/>
            <a:ext cx="8119771" cy="492443"/>
          </a:xfrm>
        </p:spPr>
        <p:txBody>
          <a:bodyPr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Портативный 3,5-дюймовый дисплей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3C8C3178-0415-54B7-AB9C-CEFF99CC5846}"/>
              </a:ext>
            </a:extLst>
          </p:cNvPr>
          <p:cNvGrpSpPr/>
          <p:nvPr/>
        </p:nvGrpSpPr>
        <p:grpSpPr>
          <a:xfrm>
            <a:off x="8355166" y="3447452"/>
            <a:ext cx="5757569" cy="3582596"/>
            <a:chOff x="8204200" y="3447452"/>
            <a:chExt cx="5757569" cy="358259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0485FAAB-BD4B-C0A3-4F17-A09A3AE1302A}"/>
                </a:ext>
              </a:extLst>
            </p:cNvPr>
            <p:cNvSpPr/>
            <p:nvPr/>
          </p:nvSpPr>
          <p:spPr>
            <a:xfrm>
              <a:off x="8204200" y="3447452"/>
              <a:ext cx="5757569" cy="35825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object 111">
              <a:extLst>
                <a:ext uri="{FF2B5EF4-FFF2-40B4-BE49-F238E27FC236}">
                  <a16:creationId xmlns:a16="http://schemas.microsoft.com/office/drawing/2014/main" id="{E2BF3ECB-3C43-4C2C-CDE4-777B44B0FFF1}"/>
                </a:ext>
              </a:extLst>
            </p:cNvPr>
            <p:cNvSpPr/>
            <p:nvPr/>
          </p:nvSpPr>
          <p:spPr>
            <a:xfrm>
              <a:off x="9210214" y="3741858"/>
              <a:ext cx="3745539" cy="299378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66EC6BED-7B8C-F70B-F87F-41B0668A01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426113"/>
              </p:ext>
            </p:extLst>
          </p:nvPr>
        </p:nvGraphicFramePr>
        <p:xfrm>
          <a:off x="444478" y="2408559"/>
          <a:ext cx="7457252" cy="5777166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882922">
                  <a:extLst>
                    <a:ext uri="{9D8B030D-6E8A-4147-A177-3AD203B41FA5}">
                      <a16:colId xmlns:a16="http://schemas.microsoft.com/office/drawing/2014/main" val="2932471208"/>
                    </a:ext>
                  </a:extLst>
                </a:gridCol>
                <a:gridCol w="4574330">
                  <a:extLst>
                    <a:ext uri="{9D8B030D-6E8A-4147-A177-3AD203B41FA5}">
                      <a16:colId xmlns:a16="http://schemas.microsoft.com/office/drawing/2014/main" val="2111206353"/>
                    </a:ext>
                  </a:extLst>
                </a:gridCol>
              </a:tblGrid>
              <a:tr h="808926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671027"/>
                  </a:ext>
                </a:extLst>
              </a:tr>
              <a:tr h="2677866">
                <a:tc>
                  <a:txBody>
                    <a:bodyPr/>
                    <a:lstStyle/>
                    <a:p>
                      <a:pPr marL="12700" marR="5080" indent="34925" algn="ctr">
                        <a:lnSpc>
                          <a:spcPct val="106200"/>
                        </a:lnSpc>
                      </a:pPr>
                      <a:r>
                        <a:rPr lang="en-US" sz="24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400" b="1" spc="1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r>
                        <a:rPr lang="en-US" sz="2400" b="1" spc="1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400" b="1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400" b="1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andy</a:t>
                      </a:r>
                    </a:p>
                    <a:p>
                      <a:pPr marL="12700" marR="5080" indent="34925" algn="ctr">
                        <a:lnSpc>
                          <a:spcPct val="106200"/>
                        </a:lnSpc>
                      </a:pPr>
                      <a:r>
                        <a:rPr lang="en-US" sz="24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.5</a:t>
                      </a:r>
                      <a:r>
                        <a:rPr lang="en-US" sz="2400" b="1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en-US" sz="2400" b="1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 </a:t>
                      </a:r>
                      <a:r>
                        <a:rPr lang="en-US" sz="24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2400" b="1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3,5- дюймовый ЖК-дисплей с разрешением 720Р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HD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конденсатором (поддержка сенсорных перчаток)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Type-C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беспроводная зарядка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Внутренняя память 16ГБ (150 000 фотографий или 1400 работы видео)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Поворот экрана вверх-вниз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120</a:t>
                      </a:r>
                      <a:r>
                        <a:rPr lang="ru-RU" sz="2000" baseline="6944" dirty="0">
                          <a:latin typeface="Arial"/>
                          <a:cs typeface="Arial"/>
                        </a:rPr>
                        <a:t>° 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влево-вправо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&gt;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r>
                        <a:rPr lang="ru-RU" sz="2000" baseline="6944" dirty="0">
                          <a:latin typeface="Arial"/>
                          <a:cs typeface="Arial"/>
                        </a:rPr>
                        <a:t>°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Аккумулятор 2500 мАч, поддержка 4 часов непрерывной работы после полной зарядки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 260г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 подсоединения как многоразовых, так и одноразовых наконечников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18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85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E0E48216-18C4-78B4-DBD0-73E9B8B264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915818"/>
              </p:ext>
            </p:extLst>
          </p:nvPr>
        </p:nvGraphicFramePr>
        <p:xfrm>
          <a:off x="444478" y="2408559"/>
          <a:ext cx="7457252" cy="4862766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882922">
                  <a:extLst>
                    <a:ext uri="{9D8B030D-6E8A-4147-A177-3AD203B41FA5}">
                      <a16:colId xmlns:a16="http://schemas.microsoft.com/office/drawing/2014/main" val="2932471208"/>
                    </a:ext>
                  </a:extLst>
                </a:gridCol>
                <a:gridCol w="4574330">
                  <a:extLst>
                    <a:ext uri="{9D8B030D-6E8A-4147-A177-3AD203B41FA5}">
                      <a16:colId xmlns:a16="http://schemas.microsoft.com/office/drawing/2014/main" val="2111206353"/>
                    </a:ext>
                  </a:extLst>
                </a:gridCol>
              </a:tblGrid>
              <a:tr h="808926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671027"/>
                  </a:ext>
                </a:extLst>
              </a:tr>
              <a:tr h="2677866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lang="en-US" sz="24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400" b="1" spc="1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r>
                        <a:rPr lang="en-US" sz="2400" b="1" spc="1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400" b="1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Stationary 10.1 inch Display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10.1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дюймовый ЖК-дисплей с разрешением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1080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HD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конденсатором (поддержка сенсорных перчаток)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Type-C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беспроводная зарядка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Внутренняя память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Функция записи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Аккумулятор 5000 мАч, поддержка 8 часов непрерывной работы после полной зарядки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 подсоединения как многоразовых, так и одноразовых наконечников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18544"/>
                  </a:ext>
                </a:extLst>
              </a:tr>
            </a:tbl>
          </a:graphicData>
        </a:graphic>
      </p:graphicFrame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BC47CA61-7BD7-0FE2-5EC1-A2113FE413D6}"/>
              </a:ext>
            </a:extLst>
          </p:cNvPr>
          <p:cNvSpPr txBox="1">
            <a:spLocks/>
          </p:cNvSpPr>
          <p:nvPr/>
        </p:nvSpPr>
        <p:spPr>
          <a:xfrm>
            <a:off x="3082287" y="1173465"/>
            <a:ext cx="917702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C92B2F"/>
                </a:solidFill>
                <a:latin typeface="Palatino Linotype"/>
                <a:ea typeface="+mj-ea"/>
                <a:cs typeface="Palatino Linotype"/>
              </a:defRPr>
            </a:lvl1pPr>
          </a:lstStyle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Стационарный 10,1-дюймовый дисплей</a:t>
            </a:r>
            <a:endParaRPr lang="ru-RU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15BA2D42-BFF3-E753-AE34-9E8A560C5F81}"/>
              </a:ext>
            </a:extLst>
          </p:cNvPr>
          <p:cNvGrpSpPr/>
          <p:nvPr/>
        </p:nvGrpSpPr>
        <p:grpSpPr>
          <a:xfrm>
            <a:off x="8204200" y="3447452"/>
            <a:ext cx="5757569" cy="3582596"/>
            <a:chOff x="8355166" y="3447452"/>
            <a:chExt cx="5757569" cy="358259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D2A1430E-2498-A99D-B302-00F16383DD43}"/>
                </a:ext>
              </a:extLst>
            </p:cNvPr>
            <p:cNvSpPr/>
            <p:nvPr/>
          </p:nvSpPr>
          <p:spPr>
            <a:xfrm>
              <a:off x="8355166" y="3447452"/>
              <a:ext cx="5757569" cy="35825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object 112">
              <a:extLst>
                <a:ext uri="{FF2B5EF4-FFF2-40B4-BE49-F238E27FC236}">
                  <a16:creationId xmlns:a16="http://schemas.microsoft.com/office/drawing/2014/main" id="{600C3B1A-1777-60E4-B6E1-7D47C9B37733}"/>
                </a:ext>
              </a:extLst>
            </p:cNvPr>
            <p:cNvSpPr/>
            <p:nvPr/>
          </p:nvSpPr>
          <p:spPr>
            <a:xfrm>
              <a:off x="9235239" y="3562350"/>
              <a:ext cx="3997421" cy="310829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36427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B6AC66A-ED74-8B7D-2ACF-1C045902AAD8}"/>
              </a:ext>
            </a:extLst>
          </p:cNvPr>
          <p:cNvSpPr txBox="1">
            <a:spLocks/>
          </p:cNvSpPr>
          <p:nvPr/>
        </p:nvSpPr>
        <p:spPr>
          <a:xfrm>
            <a:off x="922629" y="452745"/>
            <a:ext cx="134963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C92B2F"/>
                </a:solidFill>
                <a:latin typeface="Palatino Linotype"/>
                <a:ea typeface="+mj-ea"/>
                <a:cs typeface="Palatino Linotype"/>
              </a:defRPr>
            </a:lvl1pPr>
          </a:lstStyle>
          <a:p>
            <a:pPr marL="12700" algn="ctr">
              <a:lnSpc>
                <a:spcPct val="100000"/>
              </a:lnSpc>
            </a:pPr>
            <a:r>
              <a:rPr lang="en-US" sz="32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VL</a:t>
            </a:r>
            <a:r>
              <a:rPr lang="en-US" sz="3200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</a:t>
            </a:r>
            <a:r>
              <a:rPr lang="en-US" sz="3200" b="1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Комплекты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0C9A73C-FB17-23A8-E08D-F87CFFF10C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37000" y="1504950"/>
            <a:ext cx="7132637" cy="4996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C92B2F"/>
                </a:solidFill>
                <a:latin typeface="Palatino Linotype"/>
                <a:ea typeface="+mj-ea"/>
                <a:cs typeface="Palatino Linotype"/>
              </a:defRPr>
            </a:lvl1pPr>
          </a:lstStyle>
          <a:p>
            <a:pPr marL="12700" marR="5080" indent="45085" algn="ctr">
              <a:lnSpc>
                <a:spcPct val="1096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Многоразовый комплект</a:t>
            </a:r>
            <a:r>
              <a:rPr lang="ru-RU"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VL</a:t>
            </a:r>
            <a:r>
              <a:rPr lang="en-US"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CFA5DD31-4C64-D9DE-2FB9-5E8E46EBCD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971639"/>
              </p:ext>
            </p:extLst>
          </p:nvPr>
        </p:nvGraphicFramePr>
        <p:xfrm>
          <a:off x="573959" y="3476592"/>
          <a:ext cx="7457252" cy="3553455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882922">
                  <a:extLst>
                    <a:ext uri="{9D8B030D-6E8A-4147-A177-3AD203B41FA5}">
                      <a16:colId xmlns:a16="http://schemas.microsoft.com/office/drawing/2014/main" val="2932471208"/>
                    </a:ext>
                  </a:extLst>
                </a:gridCol>
                <a:gridCol w="4574330">
                  <a:extLst>
                    <a:ext uri="{9D8B030D-6E8A-4147-A177-3AD203B41FA5}">
                      <a16:colId xmlns:a16="http://schemas.microsoft.com/office/drawing/2014/main" val="2111206353"/>
                    </a:ext>
                  </a:extLst>
                </a:gridCol>
              </a:tblGrid>
              <a:tr h="824392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671027"/>
                  </a:ext>
                </a:extLst>
              </a:tr>
              <a:tr h="2729063">
                <a:tc>
                  <a:txBody>
                    <a:bodyPr/>
                    <a:lstStyle/>
                    <a:p>
                      <a:pPr marL="137160" marR="5080" indent="-125095" algn="ctr">
                        <a:lnSpc>
                          <a:spcPct val="106200"/>
                        </a:lnSpc>
                      </a:pPr>
                      <a:r>
                        <a:rPr lang="en-US" sz="24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400" b="1" spc="1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r>
                        <a:rPr lang="en-US" sz="2400" b="1" spc="1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400" b="1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5600" indent="-34290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Видеоларингоскоп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(комплект) включает:</a:t>
                      </a:r>
                    </a:p>
                    <a:p>
                      <a:pPr marL="355600" marR="1411605" indent="-342900">
                        <a:lnSpc>
                          <a:spcPct val="108600"/>
                        </a:lnSpc>
                        <a:spcBef>
                          <a:spcPts val="1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1*монитор 1*рукоятка</a:t>
                      </a:r>
                    </a:p>
                    <a:p>
                      <a:pPr marL="355600" marR="680085" indent="-342900">
                        <a:lnSpc>
                          <a:spcPct val="1086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1*медицинский адаптер 1*линия передачи данных 3*многоразовые клинки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18544"/>
                  </a:ext>
                </a:extLst>
              </a:tr>
            </a:tbl>
          </a:graphicData>
        </a:graphic>
      </p:graphicFrame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020A3E7E-DF8D-83DD-D207-F7476D1578B8}"/>
              </a:ext>
            </a:extLst>
          </p:cNvPr>
          <p:cNvGrpSpPr/>
          <p:nvPr/>
        </p:nvGrpSpPr>
        <p:grpSpPr>
          <a:xfrm>
            <a:off x="8650177" y="3447451"/>
            <a:ext cx="5757569" cy="3582596"/>
            <a:chOff x="8204200" y="3447452"/>
            <a:chExt cx="5757569" cy="358259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0942CA35-8489-6035-FDBC-2E973C72227E}"/>
                </a:ext>
              </a:extLst>
            </p:cNvPr>
            <p:cNvSpPr/>
            <p:nvPr/>
          </p:nvSpPr>
          <p:spPr>
            <a:xfrm>
              <a:off x="8204200" y="3447452"/>
              <a:ext cx="5757569" cy="35825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object 113">
              <a:extLst>
                <a:ext uri="{FF2B5EF4-FFF2-40B4-BE49-F238E27FC236}">
                  <a16:creationId xmlns:a16="http://schemas.microsoft.com/office/drawing/2014/main" id="{81C84D57-61B2-3EBE-ED31-BCA630FDCF38}"/>
                </a:ext>
              </a:extLst>
            </p:cNvPr>
            <p:cNvSpPr/>
            <p:nvPr/>
          </p:nvSpPr>
          <p:spPr>
            <a:xfrm>
              <a:off x="9483242" y="4198605"/>
              <a:ext cx="3084925" cy="206759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42230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BCE64D0-B991-3101-34F6-47165D87FFEE}"/>
              </a:ext>
            </a:extLst>
          </p:cNvPr>
          <p:cNvSpPr txBox="1">
            <a:spLocks/>
          </p:cNvSpPr>
          <p:nvPr/>
        </p:nvSpPr>
        <p:spPr>
          <a:xfrm>
            <a:off x="3937000" y="1504950"/>
            <a:ext cx="7132637" cy="4996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000" b="1" i="0">
                <a:solidFill>
                  <a:srgbClr val="C92B2F"/>
                </a:solidFill>
                <a:latin typeface="Palatino Linotype"/>
                <a:ea typeface="+mj-ea"/>
                <a:cs typeface="Palatino Linotype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080" indent="67310" algn="ctr">
              <a:lnSpc>
                <a:spcPct val="1096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Одноразовый комплект</a:t>
            </a:r>
            <a:r>
              <a:rPr lang="ru-RU"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VL</a:t>
            </a:r>
            <a:r>
              <a:rPr lang="en-US"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F99E3C3-2372-629C-1370-F018F018A5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596461"/>
              </p:ext>
            </p:extLst>
          </p:nvPr>
        </p:nvGraphicFramePr>
        <p:xfrm>
          <a:off x="774700" y="3454611"/>
          <a:ext cx="6743700" cy="3604577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607068">
                  <a:extLst>
                    <a:ext uri="{9D8B030D-6E8A-4147-A177-3AD203B41FA5}">
                      <a16:colId xmlns:a16="http://schemas.microsoft.com/office/drawing/2014/main" val="2932471208"/>
                    </a:ext>
                  </a:extLst>
                </a:gridCol>
                <a:gridCol w="4136632">
                  <a:extLst>
                    <a:ext uri="{9D8B030D-6E8A-4147-A177-3AD203B41FA5}">
                      <a16:colId xmlns:a16="http://schemas.microsoft.com/office/drawing/2014/main" val="2111206353"/>
                    </a:ext>
                  </a:extLst>
                </a:gridCol>
              </a:tblGrid>
              <a:tr h="836252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671027"/>
                  </a:ext>
                </a:extLst>
              </a:tr>
              <a:tr h="2768325">
                <a:tc>
                  <a:txBody>
                    <a:bodyPr/>
                    <a:lstStyle/>
                    <a:p>
                      <a:pPr marL="137160" marR="5080" indent="-125095" algn="ctr">
                        <a:lnSpc>
                          <a:spcPct val="106200"/>
                        </a:lnSpc>
                      </a:pPr>
                      <a:r>
                        <a:rPr lang="en-US" sz="24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400" b="1" spc="1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r>
                        <a:rPr lang="en-US" sz="2400" b="1" spc="1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400" b="1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</a:pP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Видеоларингоскоп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(комплект) включает:</a:t>
                      </a:r>
                    </a:p>
                    <a:p>
                      <a:pPr marL="12700" marR="1411605">
                        <a:lnSpc>
                          <a:spcPct val="108300"/>
                        </a:lnSpc>
                        <a:spcBef>
                          <a:spcPts val="10"/>
                        </a:spcBef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1*монитор 1*рукоятка</a:t>
                      </a: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1*медицинский адаптер</a:t>
                      </a: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1*линия передачи данных</a:t>
                      </a: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4*одноразовый клинок</a:t>
                      </a:r>
                      <a:r>
                        <a:rPr lang="ru-RU"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(L,M,S,N)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18544"/>
                  </a:ext>
                </a:extLst>
              </a:tr>
            </a:tbl>
          </a:graphicData>
        </a:graphic>
      </p:graphicFrame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8BE32139-195C-C967-1B8C-99BCBADF99EA}"/>
              </a:ext>
            </a:extLst>
          </p:cNvPr>
          <p:cNvGrpSpPr/>
          <p:nvPr/>
        </p:nvGrpSpPr>
        <p:grpSpPr>
          <a:xfrm>
            <a:off x="8190852" y="3447452"/>
            <a:ext cx="5757569" cy="3582596"/>
            <a:chOff x="8585200" y="3476593"/>
            <a:chExt cx="5757569" cy="358259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941E3C90-9848-AB66-29FD-CABBA20B9F28}"/>
                </a:ext>
              </a:extLst>
            </p:cNvPr>
            <p:cNvSpPr/>
            <p:nvPr/>
          </p:nvSpPr>
          <p:spPr>
            <a:xfrm>
              <a:off x="8585200" y="3476593"/>
              <a:ext cx="5757569" cy="35825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object 114">
              <a:extLst>
                <a:ext uri="{FF2B5EF4-FFF2-40B4-BE49-F238E27FC236}">
                  <a16:creationId xmlns:a16="http://schemas.microsoft.com/office/drawing/2014/main" id="{9DFC1B4D-97B8-DF54-F8CC-C51254662B4B}"/>
                </a:ext>
              </a:extLst>
            </p:cNvPr>
            <p:cNvSpPr/>
            <p:nvPr/>
          </p:nvSpPr>
          <p:spPr>
            <a:xfrm>
              <a:off x="9937942" y="4059565"/>
              <a:ext cx="3052084" cy="229486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424600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4D981F4-FCFF-1FB0-C52D-720094FAF3B2}"/>
              </a:ext>
            </a:extLst>
          </p:cNvPr>
          <p:cNvSpPr txBox="1">
            <a:spLocks/>
          </p:cNvSpPr>
          <p:nvPr/>
        </p:nvSpPr>
        <p:spPr>
          <a:xfrm>
            <a:off x="922629" y="452745"/>
            <a:ext cx="134963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C92B2F"/>
                </a:solidFill>
                <a:latin typeface="Palatino Linotype"/>
                <a:ea typeface="+mj-ea"/>
                <a:cs typeface="Palatino Linotype"/>
              </a:defRPr>
            </a:lvl1pPr>
          </a:lstStyle>
          <a:p>
            <a:pPr marL="12700" algn="ctr">
              <a:lnSpc>
                <a:spcPct val="100000"/>
              </a:lnSpc>
            </a:pP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Аксессуары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34309445-49DA-F134-DEC1-C3FE15FBDA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844503"/>
              </p:ext>
            </p:extLst>
          </p:nvPr>
        </p:nvGraphicFramePr>
        <p:xfrm>
          <a:off x="573959" y="3476592"/>
          <a:ext cx="7457252" cy="3553455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882922">
                  <a:extLst>
                    <a:ext uri="{9D8B030D-6E8A-4147-A177-3AD203B41FA5}">
                      <a16:colId xmlns:a16="http://schemas.microsoft.com/office/drawing/2014/main" val="2932471208"/>
                    </a:ext>
                  </a:extLst>
                </a:gridCol>
                <a:gridCol w="4574330">
                  <a:extLst>
                    <a:ext uri="{9D8B030D-6E8A-4147-A177-3AD203B41FA5}">
                      <a16:colId xmlns:a16="http://schemas.microsoft.com/office/drawing/2014/main" val="2111206353"/>
                    </a:ext>
                  </a:extLst>
                </a:gridCol>
              </a:tblGrid>
              <a:tr h="824392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671027"/>
                  </a:ext>
                </a:extLst>
              </a:tr>
              <a:tr h="2729063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lang="en-US" sz="2400" b="1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S1(N)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3535" indent="-34290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новорожденных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Bef>
                          <a:spcPts val="105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 для</a:t>
                      </a:r>
                      <a:r>
                        <a:rPr lang="ru-RU"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MOQ10PCS,</a:t>
                      </a:r>
                      <a:r>
                        <a:rPr lang="ru-RU"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MOQ100PCS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18544"/>
                  </a:ext>
                </a:extLst>
              </a:tr>
            </a:tbl>
          </a:graphicData>
        </a:graphic>
      </p:graphicFrame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0D748137-7AD1-D60E-D9F1-855BA3AB735C}"/>
              </a:ext>
            </a:extLst>
          </p:cNvPr>
          <p:cNvGrpSpPr/>
          <p:nvPr/>
        </p:nvGrpSpPr>
        <p:grpSpPr>
          <a:xfrm>
            <a:off x="8190852" y="3476592"/>
            <a:ext cx="5757569" cy="3582596"/>
            <a:chOff x="8190852" y="3476592"/>
            <a:chExt cx="5757569" cy="358259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8BF1FC6F-62E8-0D3C-6214-B6CABE697993}"/>
                </a:ext>
              </a:extLst>
            </p:cNvPr>
            <p:cNvSpPr/>
            <p:nvPr/>
          </p:nvSpPr>
          <p:spPr>
            <a:xfrm>
              <a:off x="8190852" y="3476592"/>
              <a:ext cx="5757569" cy="35825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object 108">
              <a:extLst>
                <a:ext uri="{FF2B5EF4-FFF2-40B4-BE49-F238E27FC236}">
                  <a16:creationId xmlns:a16="http://schemas.microsoft.com/office/drawing/2014/main" id="{507A3092-6105-FAF3-7F49-5C4189094101}"/>
                </a:ext>
              </a:extLst>
            </p:cNvPr>
            <p:cNvSpPr/>
            <p:nvPr/>
          </p:nvSpPr>
          <p:spPr>
            <a:xfrm>
              <a:off x="9757124" y="4322133"/>
              <a:ext cx="2625024" cy="183323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4397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4686</TotalTime>
  <Words>922</Words>
  <Application>Microsoft Office PowerPoint</Application>
  <PresentationFormat>Произвольный</PresentationFormat>
  <Paragraphs>258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Arial Narrow</vt:lpstr>
      <vt:lpstr>Book Antiqua</vt:lpstr>
      <vt:lpstr>Bookman Old Style</vt:lpstr>
      <vt:lpstr>Calibri</vt:lpstr>
      <vt:lpstr>Cambria</vt:lpstr>
      <vt:lpstr>Georgia</vt:lpstr>
      <vt:lpstr>Noto Sans Light</vt:lpstr>
      <vt:lpstr>Palatino Linotype</vt:lpstr>
      <vt:lpstr>Times New Roman</vt:lpstr>
      <vt:lpstr>Office Theme</vt:lpstr>
      <vt:lpstr>Презентация PowerPoint</vt:lpstr>
      <vt:lpstr>ОСУЩЕСТВЛЯЙТЕ ИДЕАЛЬНУЮ ИНТУБАЦИЮ С ПЕРВОЙ ПОПЫТКИ </vt:lpstr>
      <vt:lpstr>VL Pro (Видеоларингоскоп)</vt:lpstr>
      <vt:lpstr>Рукоятка для многоразовых клинков </vt:lpstr>
      <vt:lpstr>Портативный 3,5-дюймовый дисплей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可视喉镜-英文彩页.cdr</dc:title>
  <dc:creator>Administrator</dc:creator>
  <cp:lastModifiedBy>Дарья</cp:lastModifiedBy>
  <cp:revision>31</cp:revision>
  <dcterms:created xsi:type="dcterms:W3CDTF">2023-10-06T10:46:28Z</dcterms:created>
  <dcterms:modified xsi:type="dcterms:W3CDTF">2024-09-11T15:00:20Z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2022-11-22T00:00:00Z</vt:filetime>
  </property>
  <property fmtid="{D5CDD505-2E9C-101B-9397-08002B2CF9AE}" pid="3" name="LastSaved">
    <vt:filetime>2023-10-06T00:00:00Z</vt:filetime>
  </property>
</Properties>
</file>